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61" r:id="rId1"/>
  </p:sldMasterIdLst>
  <p:notesMasterIdLst>
    <p:notesMasterId r:id="rId15"/>
  </p:notesMasterIdLst>
  <p:sldIdLst>
    <p:sldId id="714" r:id="rId2"/>
    <p:sldId id="715" r:id="rId3"/>
    <p:sldId id="732" r:id="rId4"/>
    <p:sldId id="716" r:id="rId5"/>
    <p:sldId id="733" r:id="rId6"/>
    <p:sldId id="717" r:id="rId7"/>
    <p:sldId id="729" r:id="rId8"/>
    <p:sldId id="718" r:id="rId9"/>
    <p:sldId id="730" r:id="rId10"/>
    <p:sldId id="720" r:id="rId11"/>
    <p:sldId id="719" r:id="rId12"/>
    <p:sldId id="731" r:id="rId13"/>
    <p:sldId id="722" r:id="rId14"/>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wu xuanhang" initials="wx"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EA5B24"/>
    <a:srgbClr val="FFFFFF"/>
    <a:srgbClr val="00388D"/>
    <a:srgbClr val="A50A0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2" autoAdjust="0"/>
    <p:restoredTop sz="93939" autoAdjust="0"/>
  </p:normalViewPr>
  <p:slideViewPr>
    <p:cSldViewPr snapToGrid="0">
      <p:cViewPr varScale="1">
        <p:scale>
          <a:sx n="64" d="100"/>
          <a:sy n="64" d="100"/>
        </p:scale>
        <p:origin x="724" y="48"/>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snapToGrid="0">
      <p:cViewPr varScale="1">
        <p:scale>
          <a:sx n="52" d="100"/>
          <a:sy n="52" d="100"/>
        </p:scale>
        <p:origin x="2680" y="5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commentAuthors" Target="commentAuthors.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91385D0-5ECB-4D98-981F-325FC71A8CAF}" type="datetimeFigureOut">
              <a:rPr lang="zh-CN" altLang="en-US" smtClean="0"/>
              <a:t>2021/7/30</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7AFB753-16B5-4138-A915-5A5DB0E6940B}" type="slidenum">
              <a:rPr lang="zh-CN" altLang="en-US" smtClean="0"/>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242888" y="1431925"/>
            <a:ext cx="6872287" cy="3865563"/>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85D0DACE-38E0-42D2-9336-2B707D34BC6D}"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t>1</a:t>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7AFB753-16B5-4138-A915-5A5DB0E6940B}" type="slidenum">
              <a:rPr lang="zh-CN" altLang="en-US" smtClean="0"/>
              <a:t>2</a:t>
            </a:fld>
            <a:endParaRPr lang="zh-CN" altLang="en-US"/>
          </a:p>
        </p:txBody>
      </p:sp>
    </p:spTree>
    <p:extLst>
      <p:ext uri="{BB962C8B-B14F-4D97-AF65-F5344CB8AC3E}">
        <p14:creationId xmlns:p14="http://schemas.microsoft.com/office/powerpoint/2010/main" val="91501025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B4F6C304-70A3-4737-808E-DD8D732AD5D4}"/>
              </a:ext>
            </a:extLst>
          </p:cNvPr>
          <p:cNvSpPr>
            <a:spLocks noGrp="1"/>
          </p:cNvSpPr>
          <p:nvPr>
            <p:ph type="ctrTitle"/>
          </p:nvPr>
        </p:nvSpPr>
        <p:spPr>
          <a:xfrm>
            <a:off x="1524000" y="1122363"/>
            <a:ext cx="9144000" cy="2387600"/>
          </a:xfrm>
          <a:prstGeom prst="rect">
            <a:avLst/>
          </a:prstGeo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a16="http://schemas.microsoft.com/office/drawing/2014/main" id="{369ED70A-5BC8-40AD-9972-CB30DB131774}"/>
              </a:ext>
            </a:extLst>
          </p:cNvPr>
          <p:cNvSpPr>
            <a:spLocks noGrp="1"/>
          </p:cNvSpPr>
          <p:nvPr>
            <p:ph type="subTitle" idx="1"/>
          </p:nvPr>
        </p:nvSpPr>
        <p:spPr>
          <a:xfrm>
            <a:off x="1524000" y="3602038"/>
            <a:ext cx="9144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a16="http://schemas.microsoft.com/office/drawing/2014/main" id="{1F6327CC-D9B6-48DD-B3AF-F69C85117288}"/>
              </a:ext>
            </a:extLst>
          </p:cNvPr>
          <p:cNvSpPr>
            <a:spLocks noGrp="1"/>
          </p:cNvSpPr>
          <p:nvPr>
            <p:ph type="dt" sz="half" idx="10"/>
          </p:nvPr>
        </p:nvSpPr>
        <p:spPr>
          <a:xfrm>
            <a:off x="838200" y="6356350"/>
            <a:ext cx="2743200" cy="365125"/>
          </a:xfrm>
          <a:prstGeom prst="rect">
            <a:avLst/>
          </a:prstGeom>
        </p:spPr>
        <p:txBody>
          <a:bodyPr/>
          <a:lstStyle/>
          <a:p>
            <a:fld id="{00F640FB-6E32-4631-AE4B-FBB86ADB22F4}" type="datetimeFigureOut">
              <a:rPr lang="zh-CN" altLang="en-US" smtClean="0"/>
              <a:t>2021/7/30</a:t>
            </a:fld>
            <a:endParaRPr lang="zh-CN" altLang="en-US"/>
          </a:p>
        </p:txBody>
      </p:sp>
      <p:sp>
        <p:nvSpPr>
          <p:cNvPr id="5" name="页脚占位符 4">
            <a:extLst>
              <a:ext uri="{FF2B5EF4-FFF2-40B4-BE49-F238E27FC236}">
                <a16:creationId xmlns:a16="http://schemas.microsoft.com/office/drawing/2014/main" id="{AA353D1B-B9B6-45B2-8B89-AD3C0DC67A35}"/>
              </a:ext>
            </a:extLst>
          </p:cNvPr>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a:extLst>
              <a:ext uri="{FF2B5EF4-FFF2-40B4-BE49-F238E27FC236}">
                <a16:creationId xmlns:a16="http://schemas.microsoft.com/office/drawing/2014/main" id="{261CC27A-D991-4182-9C4D-80B0EB4E02EE}"/>
              </a:ext>
            </a:extLst>
          </p:cNvPr>
          <p:cNvSpPr>
            <a:spLocks noGrp="1"/>
          </p:cNvSpPr>
          <p:nvPr>
            <p:ph type="sldNum" sz="quarter" idx="12"/>
          </p:nvPr>
        </p:nvSpPr>
        <p:spPr>
          <a:xfrm>
            <a:off x="8610600" y="6356350"/>
            <a:ext cx="2743200" cy="365125"/>
          </a:xfrm>
          <a:prstGeom prst="rect">
            <a:avLst/>
          </a:prstGeom>
        </p:spPr>
        <p:txBody>
          <a:bodyPr/>
          <a:lstStyle/>
          <a:p>
            <a:fld id="{38D07955-3FC2-4D6C-8648-86EE2162DC46}" type="slidenum">
              <a:rPr lang="zh-CN" altLang="en-US" smtClean="0"/>
              <a:t>‹#›</a:t>
            </a:fld>
            <a:endParaRPr lang="zh-CN" altLang="en-US"/>
          </a:p>
        </p:txBody>
      </p:sp>
    </p:spTree>
    <p:extLst>
      <p:ext uri="{BB962C8B-B14F-4D97-AF65-F5344CB8AC3E}">
        <p14:creationId xmlns:p14="http://schemas.microsoft.com/office/powerpoint/2010/main" val="11205551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8F9A81FE-E370-422A-9EFD-DADC8707B23A}"/>
              </a:ext>
            </a:extLst>
          </p:cNvPr>
          <p:cNvSpPr>
            <a:spLocks noGrp="1"/>
          </p:cNvSpPr>
          <p:nvPr>
            <p:ph type="title"/>
          </p:nvPr>
        </p:nvSpPr>
        <p:spPr>
          <a:xfrm>
            <a:off x="838200" y="365125"/>
            <a:ext cx="10515600" cy="1325563"/>
          </a:xfrm>
          <a:prstGeom prst="rect">
            <a:avLst/>
          </a:prstGeom>
        </p:spPr>
        <p:txBody>
          <a:bodyPr/>
          <a:lstStyle/>
          <a:p>
            <a:r>
              <a:rPr lang="zh-CN" altLang="en-US"/>
              <a:t>单击此处编辑母版标题样式</a:t>
            </a:r>
          </a:p>
        </p:txBody>
      </p:sp>
      <p:sp>
        <p:nvSpPr>
          <p:cNvPr id="3" name="竖排文字占位符 2">
            <a:extLst>
              <a:ext uri="{FF2B5EF4-FFF2-40B4-BE49-F238E27FC236}">
                <a16:creationId xmlns:a16="http://schemas.microsoft.com/office/drawing/2014/main" id="{179D96C0-7775-4D25-A1D0-00D07805AE4E}"/>
              </a:ext>
            </a:extLst>
          </p:cNvPr>
          <p:cNvSpPr>
            <a:spLocks noGrp="1"/>
          </p:cNvSpPr>
          <p:nvPr>
            <p:ph type="body" orient="vert" idx="1"/>
          </p:nvPr>
        </p:nvSpPr>
        <p:spPr>
          <a:xfrm>
            <a:off x="838200" y="1825625"/>
            <a:ext cx="10515600" cy="4351338"/>
          </a:xfrm>
          <a:prstGeom prst="rect">
            <a:avLst/>
          </a:prstGeo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35E01A3C-2E98-4222-8DBD-1AA6B4BE36E7}"/>
              </a:ext>
            </a:extLst>
          </p:cNvPr>
          <p:cNvSpPr>
            <a:spLocks noGrp="1"/>
          </p:cNvSpPr>
          <p:nvPr>
            <p:ph type="dt" sz="half" idx="10"/>
          </p:nvPr>
        </p:nvSpPr>
        <p:spPr>
          <a:xfrm>
            <a:off x="838200" y="6356350"/>
            <a:ext cx="2743200" cy="365125"/>
          </a:xfrm>
          <a:prstGeom prst="rect">
            <a:avLst/>
          </a:prstGeom>
        </p:spPr>
        <p:txBody>
          <a:bodyPr/>
          <a:lstStyle/>
          <a:p>
            <a:fld id="{00F640FB-6E32-4631-AE4B-FBB86ADB22F4}" type="datetimeFigureOut">
              <a:rPr lang="zh-CN" altLang="en-US" smtClean="0"/>
              <a:t>2021/7/30</a:t>
            </a:fld>
            <a:endParaRPr lang="zh-CN" altLang="en-US"/>
          </a:p>
        </p:txBody>
      </p:sp>
      <p:sp>
        <p:nvSpPr>
          <p:cNvPr id="5" name="页脚占位符 4">
            <a:extLst>
              <a:ext uri="{FF2B5EF4-FFF2-40B4-BE49-F238E27FC236}">
                <a16:creationId xmlns:a16="http://schemas.microsoft.com/office/drawing/2014/main" id="{5F86A980-010F-4BF7-82BA-0A75E890CFD7}"/>
              </a:ext>
            </a:extLst>
          </p:cNvPr>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a:extLst>
              <a:ext uri="{FF2B5EF4-FFF2-40B4-BE49-F238E27FC236}">
                <a16:creationId xmlns:a16="http://schemas.microsoft.com/office/drawing/2014/main" id="{900ADE03-5F84-46C4-800B-F78C88DBC23F}"/>
              </a:ext>
            </a:extLst>
          </p:cNvPr>
          <p:cNvSpPr>
            <a:spLocks noGrp="1"/>
          </p:cNvSpPr>
          <p:nvPr>
            <p:ph type="sldNum" sz="quarter" idx="12"/>
          </p:nvPr>
        </p:nvSpPr>
        <p:spPr>
          <a:xfrm>
            <a:off x="8610600" y="6356350"/>
            <a:ext cx="2743200" cy="365125"/>
          </a:xfrm>
          <a:prstGeom prst="rect">
            <a:avLst/>
          </a:prstGeom>
        </p:spPr>
        <p:txBody>
          <a:bodyPr/>
          <a:lstStyle/>
          <a:p>
            <a:fld id="{38D07955-3FC2-4D6C-8648-86EE2162DC46}" type="slidenum">
              <a:rPr lang="zh-CN" altLang="en-US" smtClean="0"/>
              <a:t>‹#›</a:t>
            </a:fld>
            <a:endParaRPr lang="zh-CN" altLang="en-US"/>
          </a:p>
        </p:txBody>
      </p:sp>
    </p:spTree>
    <p:extLst>
      <p:ext uri="{BB962C8B-B14F-4D97-AF65-F5344CB8AC3E}">
        <p14:creationId xmlns:p14="http://schemas.microsoft.com/office/powerpoint/2010/main" val="96403773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id="{5530BAAD-8C42-49E4-9C3D-956B6EBABD3A}"/>
              </a:ext>
            </a:extLst>
          </p:cNvPr>
          <p:cNvSpPr>
            <a:spLocks noGrp="1"/>
          </p:cNvSpPr>
          <p:nvPr>
            <p:ph type="title" orient="vert"/>
          </p:nvPr>
        </p:nvSpPr>
        <p:spPr>
          <a:xfrm>
            <a:off x="8724900" y="365125"/>
            <a:ext cx="2628900" cy="5811838"/>
          </a:xfrm>
          <a:prstGeom prst="rect">
            <a:avLst/>
          </a:prstGeom>
        </p:spPr>
        <p:txBody>
          <a:bodyPr vert="eaVert"/>
          <a:lstStyle/>
          <a:p>
            <a:r>
              <a:rPr lang="zh-CN" altLang="en-US"/>
              <a:t>单击此处编辑母版标题样式</a:t>
            </a:r>
          </a:p>
        </p:txBody>
      </p:sp>
      <p:sp>
        <p:nvSpPr>
          <p:cNvPr id="3" name="竖排文字占位符 2">
            <a:extLst>
              <a:ext uri="{FF2B5EF4-FFF2-40B4-BE49-F238E27FC236}">
                <a16:creationId xmlns:a16="http://schemas.microsoft.com/office/drawing/2014/main" id="{72943E01-088F-4E0B-BD90-629AA94844CB}"/>
              </a:ext>
            </a:extLst>
          </p:cNvPr>
          <p:cNvSpPr>
            <a:spLocks noGrp="1"/>
          </p:cNvSpPr>
          <p:nvPr>
            <p:ph type="body" orient="vert" idx="1"/>
          </p:nvPr>
        </p:nvSpPr>
        <p:spPr>
          <a:xfrm>
            <a:off x="838200" y="365125"/>
            <a:ext cx="7734300" cy="5811838"/>
          </a:xfrm>
          <a:prstGeom prst="rect">
            <a:avLst/>
          </a:prstGeo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FBD9A34B-5A4F-4C2C-BC1B-82B4AF55037F}"/>
              </a:ext>
            </a:extLst>
          </p:cNvPr>
          <p:cNvSpPr>
            <a:spLocks noGrp="1"/>
          </p:cNvSpPr>
          <p:nvPr>
            <p:ph type="dt" sz="half" idx="10"/>
          </p:nvPr>
        </p:nvSpPr>
        <p:spPr>
          <a:xfrm>
            <a:off x="838200" y="6356350"/>
            <a:ext cx="2743200" cy="365125"/>
          </a:xfrm>
          <a:prstGeom prst="rect">
            <a:avLst/>
          </a:prstGeom>
        </p:spPr>
        <p:txBody>
          <a:bodyPr/>
          <a:lstStyle/>
          <a:p>
            <a:fld id="{00F640FB-6E32-4631-AE4B-FBB86ADB22F4}" type="datetimeFigureOut">
              <a:rPr lang="zh-CN" altLang="en-US" smtClean="0"/>
              <a:t>2021/7/30</a:t>
            </a:fld>
            <a:endParaRPr lang="zh-CN" altLang="en-US"/>
          </a:p>
        </p:txBody>
      </p:sp>
      <p:sp>
        <p:nvSpPr>
          <p:cNvPr id="5" name="页脚占位符 4">
            <a:extLst>
              <a:ext uri="{FF2B5EF4-FFF2-40B4-BE49-F238E27FC236}">
                <a16:creationId xmlns:a16="http://schemas.microsoft.com/office/drawing/2014/main" id="{F0B7C240-397E-45F3-8898-4DAA0B7464C6}"/>
              </a:ext>
            </a:extLst>
          </p:cNvPr>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a:extLst>
              <a:ext uri="{FF2B5EF4-FFF2-40B4-BE49-F238E27FC236}">
                <a16:creationId xmlns:a16="http://schemas.microsoft.com/office/drawing/2014/main" id="{B46D53A1-503E-4006-AE0B-538B855B0078}"/>
              </a:ext>
            </a:extLst>
          </p:cNvPr>
          <p:cNvSpPr>
            <a:spLocks noGrp="1"/>
          </p:cNvSpPr>
          <p:nvPr>
            <p:ph type="sldNum" sz="quarter" idx="12"/>
          </p:nvPr>
        </p:nvSpPr>
        <p:spPr>
          <a:xfrm>
            <a:off x="8610600" y="6356350"/>
            <a:ext cx="2743200" cy="365125"/>
          </a:xfrm>
          <a:prstGeom prst="rect">
            <a:avLst/>
          </a:prstGeom>
        </p:spPr>
        <p:txBody>
          <a:bodyPr/>
          <a:lstStyle/>
          <a:p>
            <a:fld id="{38D07955-3FC2-4D6C-8648-86EE2162DC46}" type="slidenum">
              <a:rPr lang="zh-CN" altLang="en-US" smtClean="0"/>
              <a:t>‹#›</a:t>
            </a:fld>
            <a:endParaRPr lang="zh-CN" altLang="en-US"/>
          </a:p>
        </p:txBody>
      </p:sp>
    </p:spTree>
    <p:extLst>
      <p:ext uri="{BB962C8B-B14F-4D97-AF65-F5344CB8AC3E}">
        <p14:creationId xmlns:p14="http://schemas.microsoft.com/office/powerpoint/2010/main" val="136370653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D932E95C-8179-4A5D-8C7F-6E97BC825ECF}"/>
              </a:ext>
            </a:extLst>
          </p:cNvPr>
          <p:cNvSpPr>
            <a:spLocks noGrp="1"/>
          </p:cNvSpPr>
          <p:nvPr>
            <p:ph type="title"/>
          </p:nvPr>
        </p:nvSpPr>
        <p:spPr>
          <a:xfrm>
            <a:off x="838200" y="365125"/>
            <a:ext cx="10515600" cy="1325563"/>
          </a:xfrm>
          <a:prstGeom prst="rect">
            <a:avLst/>
          </a:prstGeom>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id="{5C15DA09-375A-4792-A083-E1C32D5EAAAE}"/>
              </a:ext>
            </a:extLst>
          </p:cNvPr>
          <p:cNvSpPr>
            <a:spLocks noGrp="1"/>
          </p:cNvSpPr>
          <p:nvPr>
            <p:ph idx="1"/>
          </p:nvPr>
        </p:nvSpPr>
        <p:spPr>
          <a:xfrm>
            <a:off x="838200" y="1825625"/>
            <a:ext cx="10515600" cy="4351338"/>
          </a:xfrm>
          <a:prstGeom prst="rect">
            <a:avLst/>
          </a:prstGeo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8964AD8F-6937-4B59-802A-D97A87E7B75D}"/>
              </a:ext>
            </a:extLst>
          </p:cNvPr>
          <p:cNvSpPr>
            <a:spLocks noGrp="1"/>
          </p:cNvSpPr>
          <p:nvPr>
            <p:ph type="dt" sz="half" idx="10"/>
          </p:nvPr>
        </p:nvSpPr>
        <p:spPr>
          <a:xfrm>
            <a:off x="838200" y="6356350"/>
            <a:ext cx="2743200" cy="365125"/>
          </a:xfrm>
          <a:prstGeom prst="rect">
            <a:avLst/>
          </a:prstGeom>
        </p:spPr>
        <p:txBody>
          <a:bodyPr/>
          <a:lstStyle/>
          <a:p>
            <a:fld id="{00F640FB-6E32-4631-AE4B-FBB86ADB22F4}" type="datetimeFigureOut">
              <a:rPr lang="zh-CN" altLang="en-US" smtClean="0"/>
              <a:t>2021/7/30</a:t>
            </a:fld>
            <a:endParaRPr lang="zh-CN" altLang="en-US"/>
          </a:p>
        </p:txBody>
      </p:sp>
      <p:sp>
        <p:nvSpPr>
          <p:cNvPr id="5" name="页脚占位符 4">
            <a:extLst>
              <a:ext uri="{FF2B5EF4-FFF2-40B4-BE49-F238E27FC236}">
                <a16:creationId xmlns:a16="http://schemas.microsoft.com/office/drawing/2014/main" id="{28C84625-F666-4379-A0C3-411E72891FDE}"/>
              </a:ext>
            </a:extLst>
          </p:cNvPr>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a:extLst>
              <a:ext uri="{FF2B5EF4-FFF2-40B4-BE49-F238E27FC236}">
                <a16:creationId xmlns:a16="http://schemas.microsoft.com/office/drawing/2014/main" id="{46FCD934-49A1-4252-A5A6-5BACC3CFEC19}"/>
              </a:ext>
            </a:extLst>
          </p:cNvPr>
          <p:cNvSpPr>
            <a:spLocks noGrp="1"/>
          </p:cNvSpPr>
          <p:nvPr>
            <p:ph type="sldNum" sz="quarter" idx="12"/>
          </p:nvPr>
        </p:nvSpPr>
        <p:spPr>
          <a:xfrm>
            <a:off x="8610600" y="6356350"/>
            <a:ext cx="2743200" cy="365125"/>
          </a:xfrm>
          <a:prstGeom prst="rect">
            <a:avLst/>
          </a:prstGeom>
        </p:spPr>
        <p:txBody>
          <a:bodyPr/>
          <a:lstStyle/>
          <a:p>
            <a:fld id="{38D07955-3FC2-4D6C-8648-86EE2162DC46}" type="slidenum">
              <a:rPr lang="zh-CN" altLang="en-US" smtClean="0"/>
              <a:t>‹#›</a:t>
            </a:fld>
            <a:endParaRPr lang="zh-CN" altLang="en-US"/>
          </a:p>
        </p:txBody>
      </p:sp>
    </p:spTree>
    <p:extLst>
      <p:ext uri="{BB962C8B-B14F-4D97-AF65-F5344CB8AC3E}">
        <p14:creationId xmlns:p14="http://schemas.microsoft.com/office/powerpoint/2010/main" val="34630930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EEEDCE52-D748-43FD-8B35-440077BC58E9}"/>
              </a:ext>
            </a:extLst>
          </p:cNvPr>
          <p:cNvSpPr>
            <a:spLocks noGrp="1"/>
          </p:cNvSpPr>
          <p:nvPr>
            <p:ph type="title"/>
          </p:nvPr>
        </p:nvSpPr>
        <p:spPr>
          <a:xfrm>
            <a:off x="831850" y="1709738"/>
            <a:ext cx="10515600" cy="2852737"/>
          </a:xfrm>
          <a:prstGeom prst="rect">
            <a:avLst/>
          </a:prstGeo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a16="http://schemas.microsoft.com/office/drawing/2014/main" id="{5393FB2E-6E59-458E-BA68-B34F9BA74F7E}"/>
              </a:ext>
            </a:extLst>
          </p:cNvPr>
          <p:cNvSpPr>
            <a:spLocks noGrp="1"/>
          </p:cNvSpPr>
          <p:nvPr>
            <p:ph type="body" idx="1"/>
          </p:nvPr>
        </p:nvSpPr>
        <p:spPr>
          <a:xfrm>
            <a:off x="831850" y="4589463"/>
            <a:ext cx="10515600" cy="1500187"/>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a:extLst>
              <a:ext uri="{FF2B5EF4-FFF2-40B4-BE49-F238E27FC236}">
                <a16:creationId xmlns:a16="http://schemas.microsoft.com/office/drawing/2014/main" id="{9C103B19-6B84-4535-BA69-7B20D46D4341}"/>
              </a:ext>
            </a:extLst>
          </p:cNvPr>
          <p:cNvSpPr>
            <a:spLocks noGrp="1"/>
          </p:cNvSpPr>
          <p:nvPr>
            <p:ph type="dt" sz="half" idx="10"/>
          </p:nvPr>
        </p:nvSpPr>
        <p:spPr>
          <a:xfrm>
            <a:off x="838200" y="6356350"/>
            <a:ext cx="2743200" cy="365125"/>
          </a:xfrm>
          <a:prstGeom prst="rect">
            <a:avLst/>
          </a:prstGeom>
        </p:spPr>
        <p:txBody>
          <a:bodyPr/>
          <a:lstStyle/>
          <a:p>
            <a:fld id="{00F640FB-6E32-4631-AE4B-FBB86ADB22F4}" type="datetimeFigureOut">
              <a:rPr lang="zh-CN" altLang="en-US" smtClean="0"/>
              <a:t>2021/7/30</a:t>
            </a:fld>
            <a:endParaRPr lang="zh-CN" altLang="en-US"/>
          </a:p>
        </p:txBody>
      </p:sp>
      <p:sp>
        <p:nvSpPr>
          <p:cNvPr id="5" name="页脚占位符 4">
            <a:extLst>
              <a:ext uri="{FF2B5EF4-FFF2-40B4-BE49-F238E27FC236}">
                <a16:creationId xmlns:a16="http://schemas.microsoft.com/office/drawing/2014/main" id="{818C9CFB-DA3C-4053-ADF0-EF3B83FC7F65}"/>
              </a:ext>
            </a:extLst>
          </p:cNvPr>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a:extLst>
              <a:ext uri="{FF2B5EF4-FFF2-40B4-BE49-F238E27FC236}">
                <a16:creationId xmlns:a16="http://schemas.microsoft.com/office/drawing/2014/main" id="{E1904597-4DE5-452E-97FB-BF04A195D869}"/>
              </a:ext>
            </a:extLst>
          </p:cNvPr>
          <p:cNvSpPr>
            <a:spLocks noGrp="1"/>
          </p:cNvSpPr>
          <p:nvPr>
            <p:ph type="sldNum" sz="quarter" idx="12"/>
          </p:nvPr>
        </p:nvSpPr>
        <p:spPr>
          <a:xfrm>
            <a:off x="8610600" y="6356350"/>
            <a:ext cx="2743200" cy="365125"/>
          </a:xfrm>
          <a:prstGeom prst="rect">
            <a:avLst/>
          </a:prstGeom>
        </p:spPr>
        <p:txBody>
          <a:bodyPr/>
          <a:lstStyle/>
          <a:p>
            <a:fld id="{38D07955-3FC2-4D6C-8648-86EE2162DC46}" type="slidenum">
              <a:rPr lang="zh-CN" altLang="en-US" smtClean="0"/>
              <a:t>‹#›</a:t>
            </a:fld>
            <a:endParaRPr lang="zh-CN" altLang="en-US"/>
          </a:p>
        </p:txBody>
      </p:sp>
    </p:spTree>
    <p:extLst>
      <p:ext uri="{BB962C8B-B14F-4D97-AF65-F5344CB8AC3E}">
        <p14:creationId xmlns:p14="http://schemas.microsoft.com/office/powerpoint/2010/main" val="36332090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255D4CE1-66F5-4CD0-9554-F981EC226A9F}"/>
              </a:ext>
            </a:extLst>
          </p:cNvPr>
          <p:cNvSpPr>
            <a:spLocks noGrp="1"/>
          </p:cNvSpPr>
          <p:nvPr>
            <p:ph type="title"/>
          </p:nvPr>
        </p:nvSpPr>
        <p:spPr>
          <a:xfrm>
            <a:off x="838200" y="365125"/>
            <a:ext cx="10515600" cy="1325563"/>
          </a:xfrm>
          <a:prstGeom prst="rect">
            <a:avLst/>
          </a:prstGeom>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id="{66EB1F19-F3F6-4747-AB1E-7CFA34FBF7BF}"/>
              </a:ext>
            </a:extLst>
          </p:cNvPr>
          <p:cNvSpPr>
            <a:spLocks noGrp="1"/>
          </p:cNvSpPr>
          <p:nvPr>
            <p:ph sz="half" idx="1"/>
          </p:nvPr>
        </p:nvSpPr>
        <p:spPr>
          <a:xfrm>
            <a:off x="838200" y="1825625"/>
            <a:ext cx="5181600" cy="4351338"/>
          </a:xfrm>
          <a:prstGeom prst="rect">
            <a:avLst/>
          </a:prstGeo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a:extLst>
              <a:ext uri="{FF2B5EF4-FFF2-40B4-BE49-F238E27FC236}">
                <a16:creationId xmlns:a16="http://schemas.microsoft.com/office/drawing/2014/main" id="{3AE18FDC-5C04-4252-AA21-3D7D1CAA389E}"/>
              </a:ext>
            </a:extLst>
          </p:cNvPr>
          <p:cNvSpPr>
            <a:spLocks noGrp="1"/>
          </p:cNvSpPr>
          <p:nvPr>
            <p:ph sz="half" idx="2"/>
          </p:nvPr>
        </p:nvSpPr>
        <p:spPr>
          <a:xfrm>
            <a:off x="6172200" y="1825625"/>
            <a:ext cx="5181600" cy="4351338"/>
          </a:xfrm>
          <a:prstGeom prst="rect">
            <a:avLst/>
          </a:prstGeo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a:extLst>
              <a:ext uri="{FF2B5EF4-FFF2-40B4-BE49-F238E27FC236}">
                <a16:creationId xmlns:a16="http://schemas.microsoft.com/office/drawing/2014/main" id="{C2E0F00F-0169-4495-B8D6-49434589D19C}"/>
              </a:ext>
            </a:extLst>
          </p:cNvPr>
          <p:cNvSpPr>
            <a:spLocks noGrp="1"/>
          </p:cNvSpPr>
          <p:nvPr>
            <p:ph type="dt" sz="half" idx="10"/>
          </p:nvPr>
        </p:nvSpPr>
        <p:spPr>
          <a:xfrm>
            <a:off x="838200" y="6356350"/>
            <a:ext cx="2743200" cy="365125"/>
          </a:xfrm>
          <a:prstGeom prst="rect">
            <a:avLst/>
          </a:prstGeom>
        </p:spPr>
        <p:txBody>
          <a:bodyPr/>
          <a:lstStyle/>
          <a:p>
            <a:fld id="{00F640FB-6E32-4631-AE4B-FBB86ADB22F4}" type="datetimeFigureOut">
              <a:rPr lang="zh-CN" altLang="en-US" smtClean="0"/>
              <a:t>2021/7/30</a:t>
            </a:fld>
            <a:endParaRPr lang="zh-CN" altLang="en-US"/>
          </a:p>
        </p:txBody>
      </p:sp>
      <p:sp>
        <p:nvSpPr>
          <p:cNvPr id="6" name="页脚占位符 5">
            <a:extLst>
              <a:ext uri="{FF2B5EF4-FFF2-40B4-BE49-F238E27FC236}">
                <a16:creationId xmlns:a16="http://schemas.microsoft.com/office/drawing/2014/main" id="{C045BBBE-94AC-4CC4-B7A4-832A92A232CA}"/>
              </a:ext>
            </a:extLst>
          </p:cNvPr>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7" name="灯片编号占位符 6">
            <a:extLst>
              <a:ext uri="{FF2B5EF4-FFF2-40B4-BE49-F238E27FC236}">
                <a16:creationId xmlns:a16="http://schemas.microsoft.com/office/drawing/2014/main" id="{84FEAA4F-C1FB-4470-9C5D-5D66F7EDD6C0}"/>
              </a:ext>
            </a:extLst>
          </p:cNvPr>
          <p:cNvSpPr>
            <a:spLocks noGrp="1"/>
          </p:cNvSpPr>
          <p:nvPr>
            <p:ph type="sldNum" sz="quarter" idx="12"/>
          </p:nvPr>
        </p:nvSpPr>
        <p:spPr>
          <a:xfrm>
            <a:off x="8610600" y="6356350"/>
            <a:ext cx="2743200" cy="365125"/>
          </a:xfrm>
          <a:prstGeom prst="rect">
            <a:avLst/>
          </a:prstGeom>
        </p:spPr>
        <p:txBody>
          <a:bodyPr/>
          <a:lstStyle/>
          <a:p>
            <a:fld id="{38D07955-3FC2-4D6C-8648-86EE2162DC46}" type="slidenum">
              <a:rPr lang="zh-CN" altLang="en-US" smtClean="0"/>
              <a:t>‹#›</a:t>
            </a:fld>
            <a:endParaRPr lang="zh-CN" altLang="en-US"/>
          </a:p>
        </p:txBody>
      </p:sp>
    </p:spTree>
    <p:extLst>
      <p:ext uri="{BB962C8B-B14F-4D97-AF65-F5344CB8AC3E}">
        <p14:creationId xmlns:p14="http://schemas.microsoft.com/office/powerpoint/2010/main" val="40534154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E14D8F0D-29A0-48A2-893D-CB7B74277B54}"/>
              </a:ext>
            </a:extLst>
          </p:cNvPr>
          <p:cNvSpPr>
            <a:spLocks noGrp="1"/>
          </p:cNvSpPr>
          <p:nvPr>
            <p:ph type="title"/>
          </p:nvPr>
        </p:nvSpPr>
        <p:spPr>
          <a:xfrm>
            <a:off x="839788" y="365125"/>
            <a:ext cx="10515600" cy="1325563"/>
          </a:xfrm>
          <a:prstGeom prst="rect">
            <a:avLst/>
          </a:prstGeom>
        </p:spPr>
        <p:txBody>
          <a:bodyPr/>
          <a:lstStyle/>
          <a:p>
            <a:r>
              <a:rPr lang="zh-CN" altLang="en-US"/>
              <a:t>单击此处编辑母版标题样式</a:t>
            </a:r>
          </a:p>
        </p:txBody>
      </p:sp>
      <p:sp>
        <p:nvSpPr>
          <p:cNvPr id="3" name="文本占位符 2">
            <a:extLst>
              <a:ext uri="{FF2B5EF4-FFF2-40B4-BE49-F238E27FC236}">
                <a16:creationId xmlns:a16="http://schemas.microsoft.com/office/drawing/2014/main" id="{5D762F14-F613-4CA2-B4EA-D7173A042AE1}"/>
              </a:ext>
            </a:extLst>
          </p:cNvPr>
          <p:cNvSpPr>
            <a:spLocks noGrp="1"/>
          </p:cNvSpPr>
          <p:nvPr>
            <p:ph type="body" idx="1"/>
          </p:nvPr>
        </p:nvSpPr>
        <p:spPr>
          <a:xfrm>
            <a:off x="839788"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a:extLst>
              <a:ext uri="{FF2B5EF4-FFF2-40B4-BE49-F238E27FC236}">
                <a16:creationId xmlns:a16="http://schemas.microsoft.com/office/drawing/2014/main" id="{1E820B98-5764-46D6-B4EB-16F358943667}"/>
              </a:ext>
            </a:extLst>
          </p:cNvPr>
          <p:cNvSpPr>
            <a:spLocks noGrp="1"/>
          </p:cNvSpPr>
          <p:nvPr>
            <p:ph sz="half" idx="2"/>
          </p:nvPr>
        </p:nvSpPr>
        <p:spPr>
          <a:xfrm>
            <a:off x="839788" y="2505075"/>
            <a:ext cx="5157787" cy="3684588"/>
          </a:xfrm>
          <a:prstGeom prst="rect">
            <a:avLst/>
          </a:prstGeo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a:extLst>
              <a:ext uri="{FF2B5EF4-FFF2-40B4-BE49-F238E27FC236}">
                <a16:creationId xmlns:a16="http://schemas.microsoft.com/office/drawing/2014/main" id="{37BEBCBF-8BC7-4CF1-B31D-D5002A8EFD20}"/>
              </a:ext>
            </a:extLst>
          </p:cNvPr>
          <p:cNvSpPr>
            <a:spLocks noGrp="1"/>
          </p:cNvSpPr>
          <p:nvPr>
            <p:ph type="body" sz="quarter" idx="3"/>
          </p:nvPr>
        </p:nvSpPr>
        <p:spPr>
          <a:xfrm>
            <a:off x="6172200"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a:extLst>
              <a:ext uri="{FF2B5EF4-FFF2-40B4-BE49-F238E27FC236}">
                <a16:creationId xmlns:a16="http://schemas.microsoft.com/office/drawing/2014/main" id="{106CABE2-5365-4629-9CDE-8CA1281F0D5C}"/>
              </a:ext>
            </a:extLst>
          </p:cNvPr>
          <p:cNvSpPr>
            <a:spLocks noGrp="1"/>
          </p:cNvSpPr>
          <p:nvPr>
            <p:ph sz="quarter" idx="4"/>
          </p:nvPr>
        </p:nvSpPr>
        <p:spPr>
          <a:xfrm>
            <a:off x="6172200" y="2505075"/>
            <a:ext cx="5183188" cy="3684588"/>
          </a:xfrm>
          <a:prstGeom prst="rect">
            <a:avLst/>
          </a:prstGeo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a:extLst>
              <a:ext uri="{FF2B5EF4-FFF2-40B4-BE49-F238E27FC236}">
                <a16:creationId xmlns:a16="http://schemas.microsoft.com/office/drawing/2014/main" id="{C182C535-ABAF-47C7-882F-E61E4C3E6A9D}"/>
              </a:ext>
            </a:extLst>
          </p:cNvPr>
          <p:cNvSpPr>
            <a:spLocks noGrp="1"/>
          </p:cNvSpPr>
          <p:nvPr>
            <p:ph type="dt" sz="half" idx="10"/>
          </p:nvPr>
        </p:nvSpPr>
        <p:spPr>
          <a:xfrm>
            <a:off x="838200" y="6356350"/>
            <a:ext cx="2743200" cy="365125"/>
          </a:xfrm>
          <a:prstGeom prst="rect">
            <a:avLst/>
          </a:prstGeom>
        </p:spPr>
        <p:txBody>
          <a:bodyPr/>
          <a:lstStyle/>
          <a:p>
            <a:fld id="{00F640FB-6E32-4631-AE4B-FBB86ADB22F4}" type="datetimeFigureOut">
              <a:rPr lang="zh-CN" altLang="en-US" smtClean="0"/>
              <a:t>2021/7/30</a:t>
            </a:fld>
            <a:endParaRPr lang="zh-CN" altLang="en-US"/>
          </a:p>
        </p:txBody>
      </p:sp>
      <p:sp>
        <p:nvSpPr>
          <p:cNvPr id="8" name="页脚占位符 7">
            <a:extLst>
              <a:ext uri="{FF2B5EF4-FFF2-40B4-BE49-F238E27FC236}">
                <a16:creationId xmlns:a16="http://schemas.microsoft.com/office/drawing/2014/main" id="{9A557BF4-7C4F-42EF-A801-B1050C1CA678}"/>
              </a:ext>
            </a:extLst>
          </p:cNvPr>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9" name="灯片编号占位符 8">
            <a:extLst>
              <a:ext uri="{FF2B5EF4-FFF2-40B4-BE49-F238E27FC236}">
                <a16:creationId xmlns:a16="http://schemas.microsoft.com/office/drawing/2014/main" id="{7D821835-C097-4F58-B3FA-A06AB489DE21}"/>
              </a:ext>
            </a:extLst>
          </p:cNvPr>
          <p:cNvSpPr>
            <a:spLocks noGrp="1"/>
          </p:cNvSpPr>
          <p:nvPr>
            <p:ph type="sldNum" sz="quarter" idx="12"/>
          </p:nvPr>
        </p:nvSpPr>
        <p:spPr>
          <a:xfrm>
            <a:off x="8610600" y="6356350"/>
            <a:ext cx="2743200" cy="365125"/>
          </a:xfrm>
          <a:prstGeom prst="rect">
            <a:avLst/>
          </a:prstGeom>
        </p:spPr>
        <p:txBody>
          <a:bodyPr/>
          <a:lstStyle/>
          <a:p>
            <a:fld id="{38D07955-3FC2-4D6C-8648-86EE2162DC46}" type="slidenum">
              <a:rPr lang="zh-CN" altLang="en-US" smtClean="0"/>
              <a:t>‹#›</a:t>
            </a:fld>
            <a:endParaRPr lang="zh-CN" altLang="en-US"/>
          </a:p>
        </p:txBody>
      </p:sp>
    </p:spTree>
    <p:extLst>
      <p:ext uri="{BB962C8B-B14F-4D97-AF65-F5344CB8AC3E}">
        <p14:creationId xmlns:p14="http://schemas.microsoft.com/office/powerpoint/2010/main" val="31616245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B4462114-F0C1-429B-A02E-D41A9E520E9C}"/>
              </a:ext>
            </a:extLst>
          </p:cNvPr>
          <p:cNvSpPr>
            <a:spLocks noGrp="1"/>
          </p:cNvSpPr>
          <p:nvPr>
            <p:ph type="title"/>
          </p:nvPr>
        </p:nvSpPr>
        <p:spPr>
          <a:xfrm>
            <a:off x="838200" y="365125"/>
            <a:ext cx="10515600" cy="1325563"/>
          </a:xfrm>
          <a:prstGeom prst="rect">
            <a:avLst/>
          </a:prstGeom>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id="{0F948932-15F3-4F20-BC3D-B7E6896232D9}"/>
              </a:ext>
            </a:extLst>
          </p:cNvPr>
          <p:cNvSpPr>
            <a:spLocks noGrp="1"/>
          </p:cNvSpPr>
          <p:nvPr>
            <p:ph type="dt" sz="half" idx="10"/>
          </p:nvPr>
        </p:nvSpPr>
        <p:spPr>
          <a:xfrm>
            <a:off x="838200" y="6356350"/>
            <a:ext cx="2743200" cy="365125"/>
          </a:xfrm>
          <a:prstGeom prst="rect">
            <a:avLst/>
          </a:prstGeom>
        </p:spPr>
        <p:txBody>
          <a:bodyPr/>
          <a:lstStyle/>
          <a:p>
            <a:fld id="{00F640FB-6E32-4631-AE4B-FBB86ADB22F4}" type="datetimeFigureOut">
              <a:rPr lang="zh-CN" altLang="en-US" smtClean="0"/>
              <a:t>2021/7/30</a:t>
            </a:fld>
            <a:endParaRPr lang="zh-CN" altLang="en-US"/>
          </a:p>
        </p:txBody>
      </p:sp>
      <p:sp>
        <p:nvSpPr>
          <p:cNvPr id="4" name="页脚占位符 3">
            <a:extLst>
              <a:ext uri="{FF2B5EF4-FFF2-40B4-BE49-F238E27FC236}">
                <a16:creationId xmlns:a16="http://schemas.microsoft.com/office/drawing/2014/main" id="{2F091DE7-D96A-4891-9346-6AE843000525}"/>
              </a:ext>
            </a:extLst>
          </p:cNvPr>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5" name="灯片编号占位符 4">
            <a:extLst>
              <a:ext uri="{FF2B5EF4-FFF2-40B4-BE49-F238E27FC236}">
                <a16:creationId xmlns:a16="http://schemas.microsoft.com/office/drawing/2014/main" id="{ED70B436-137B-4BD8-B224-E719E9F775FF}"/>
              </a:ext>
            </a:extLst>
          </p:cNvPr>
          <p:cNvSpPr>
            <a:spLocks noGrp="1"/>
          </p:cNvSpPr>
          <p:nvPr>
            <p:ph type="sldNum" sz="quarter" idx="12"/>
          </p:nvPr>
        </p:nvSpPr>
        <p:spPr>
          <a:xfrm>
            <a:off x="8610600" y="6356350"/>
            <a:ext cx="2743200" cy="365125"/>
          </a:xfrm>
          <a:prstGeom prst="rect">
            <a:avLst/>
          </a:prstGeom>
        </p:spPr>
        <p:txBody>
          <a:bodyPr/>
          <a:lstStyle/>
          <a:p>
            <a:fld id="{38D07955-3FC2-4D6C-8648-86EE2162DC46}" type="slidenum">
              <a:rPr lang="zh-CN" altLang="en-US" smtClean="0"/>
              <a:t>‹#›</a:t>
            </a:fld>
            <a:endParaRPr lang="zh-CN" altLang="en-US"/>
          </a:p>
        </p:txBody>
      </p:sp>
    </p:spTree>
    <p:extLst>
      <p:ext uri="{BB962C8B-B14F-4D97-AF65-F5344CB8AC3E}">
        <p14:creationId xmlns:p14="http://schemas.microsoft.com/office/powerpoint/2010/main" val="10853151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pic>
        <p:nvPicPr>
          <p:cNvPr id="5" name="图片 4">
            <a:extLst>
              <a:ext uri="{FF2B5EF4-FFF2-40B4-BE49-F238E27FC236}">
                <a16:creationId xmlns:a16="http://schemas.microsoft.com/office/drawing/2014/main" id="{F49FD830-CFD3-486D-A733-B54A50EA7DBE}"/>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941984" y="211578"/>
            <a:ext cx="1880610" cy="543600"/>
          </a:xfrm>
          <a:prstGeom prst="rect">
            <a:avLst/>
          </a:prstGeom>
        </p:spPr>
      </p:pic>
      <p:pic>
        <p:nvPicPr>
          <p:cNvPr id="6" name="图片 5">
            <a:extLst>
              <a:ext uri="{FF2B5EF4-FFF2-40B4-BE49-F238E27FC236}">
                <a16:creationId xmlns:a16="http://schemas.microsoft.com/office/drawing/2014/main" id="{22ABF964-C133-4F59-9B40-B77526E6BA95}"/>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16155" y="6338604"/>
            <a:ext cx="3128400" cy="283868"/>
          </a:xfrm>
          <a:prstGeom prst="rect">
            <a:avLst/>
          </a:prstGeom>
        </p:spPr>
      </p:pic>
    </p:spTree>
    <p:extLst>
      <p:ext uri="{BB962C8B-B14F-4D97-AF65-F5344CB8AC3E}">
        <p14:creationId xmlns:p14="http://schemas.microsoft.com/office/powerpoint/2010/main" val="5281631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1BACFAFE-2A48-49F6-9A82-FE3EC839AA55}"/>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a16="http://schemas.microsoft.com/office/drawing/2014/main" id="{70AAC867-9B85-42F2-AE72-8117C3AA5B72}"/>
              </a:ext>
            </a:extLst>
          </p:cNvPr>
          <p:cNvSpPr>
            <a:spLocks noGrp="1"/>
          </p:cNvSpPr>
          <p:nvPr>
            <p:ph idx="1"/>
          </p:nvPr>
        </p:nvSpPr>
        <p:spPr>
          <a:xfrm>
            <a:off x="5183188" y="987425"/>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a:extLst>
              <a:ext uri="{FF2B5EF4-FFF2-40B4-BE49-F238E27FC236}">
                <a16:creationId xmlns:a16="http://schemas.microsoft.com/office/drawing/2014/main" id="{9241BCF7-9B73-4EB6-ADD4-8503E5CE2DCD}"/>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id="{FB98EF58-65E3-457F-8CA0-946B51CACD7E}"/>
              </a:ext>
            </a:extLst>
          </p:cNvPr>
          <p:cNvSpPr>
            <a:spLocks noGrp="1"/>
          </p:cNvSpPr>
          <p:nvPr>
            <p:ph type="dt" sz="half" idx="10"/>
          </p:nvPr>
        </p:nvSpPr>
        <p:spPr>
          <a:xfrm>
            <a:off x="838200" y="6356350"/>
            <a:ext cx="2743200" cy="365125"/>
          </a:xfrm>
          <a:prstGeom prst="rect">
            <a:avLst/>
          </a:prstGeom>
        </p:spPr>
        <p:txBody>
          <a:bodyPr/>
          <a:lstStyle/>
          <a:p>
            <a:fld id="{00F640FB-6E32-4631-AE4B-FBB86ADB22F4}" type="datetimeFigureOut">
              <a:rPr lang="zh-CN" altLang="en-US" smtClean="0"/>
              <a:t>2021/7/30</a:t>
            </a:fld>
            <a:endParaRPr lang="zh-CN" altLang="en-US"/>
          </a:p>
        </p:txBody>
      </p:sp>
      <p:sp>
        <p:nvSpPr>
          <p:cNvPr id="6" name="页脚占位符 5">
            <a:extLst>
              <a:ext uri="{FF2B5EF4-FFF2-40B4-BE49-F238E27FC236}">
                <a16:creationId xmlns:a16="http://schemas.microsoft.com/office/drawing/2014/main" id="{6E72AF08-4B18-4BDB-9A59-944A688504F2}"/>
              </a:ext>
            </a:extLst>
          </p:cNvPr>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7" name="灯片编号占位符 6">
            <a:extLst>
              <a:ext uri="{FF2B5EF4-FFF2-40B4-BE49-F238E27FC236}">
                <a16:creationId xmlns:a16="http://schemas.microsoft.com/office/drawing/2014/main" id="{0DC5BB54-8E5D-4DF6-BCED-25D0C7F7D54F}"/>
              </a:ext>
            </a:extLst>
          </p:cNvPr>
          <p:cNvSpPr>
            <a:spLocks noGrp="1"/>
          </p:cNvSpPr>
          <p:nvPr>
            <p:ph type="sldNum" sz="quarter" idx="12"/>
          </p:nvPr>
        </p:nvSpPr>
        <p:spPr>
          <a:xfrm>
            <a:off x="8610600" y="6356350"/>
            <a:ext cx="2743200" cy="365125"/>
          </a:xfrm>
          <a:prstGeom prst="rect">
            <a:avLst/>
          </a:prstGeom>
        </p:spPr>
        <p:txBody>
          <a:bodyPr/>
          <a:lstStyle/>
          <a:p>
            <a:fld id="{38D07955-3FC2-4D6C-8648-86EE2162DC46}" type="slidenum">
              <a:rPr lang="zh-CN" altLang="en-US" smtClean="0"/>
              <a:t>‹#›</a:t>
            </a:fld>
            <a:endParaRPr lang="zh-CN" altLang="en-US"/>
          </a:p>
        </p:txBody>
      </p:sp>
    </p:spTree>
    <p:extLst>
      <p:ext uri="{BB962C8B-B14F-4D97-AF65-F5344CB8AC3E}">
        <p14:creationId xmlns:p14="http://schemas.microsoft.com/office/powerpoint/2010/main" val="15879958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01819E39-F160-4969-8A4B-A3E04354884E}"/>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a16="http://schemas.microsoft.com/office/drawing/2014/main" id="{DEA2E81D-DC0D-4959-9C1C-9BEC7F3BF8C5}"/>
              </a:ext>
            </a:extLst>
          </p:cNvPr>
          <p:cNvSpPr>
            <a:spLocks noGrp="1"/>
          </p:cNvSpPr>
          <p:nvPr>
            <p:ph type="pic" idx="1"/>
          </p:nvPr>
        </p:nvSpPr>
        <p:spPr>
          <a:xfrm>
            <a:off x="5183188" y="987425"/>
            <a:ext cx="617220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a16="http://schemas.microsoft.com/office/drawing/2014/main" id="{FB857EAB-FD84-4E9F-8356-8EB0F99CF53B}"/>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id="{5BAD49A3-D50F-46ED-B108-28DE8A567362}"/>
              </a:ext>
            </a:extLst>
          </p:cNvPr>
          <p:cNvSpPr>
            <a:spLocks noGrp="1"/>
          </p:cNvSpPr>
          <p:nvPr>
            <p:ph type="dt" sz="half" idx="10"/>
          </p:nvPr>
        </p:nvSpPr>
        <p:spPr>
          <a:xfrm>
            <a:off x="838200" y="6356350"/>
            <a:ext cx="2743200" cy="365125"/>
          </a:xfrm>
          <a:prstGeom prst="rect">
            <a:avLst/>
          </a:prstGeom>
        </p:spPr>
        <p:txBody>
          <a:bodyPr/>
          <a:lstStyle/>
          <a:p>
            <a:fld id="{00F640FB-6E32-4631-AE4B-FBB86ADB22F4}" type="datetimeFigureOut">
              <a:rPr lang="zh-CN" altLang="en-US" smtClean="0"/>
              <a:t>2021/7/30</a:t>
            </a:fld>
            <a:endParaRPr lang="zh-CN" altLang="en-US"/>
          </a:p>
        </p:txBody>
      </p:sp>
      <p:sp>
        <p:nvSpPr>
          <p:cNvPr id="6" name="页脚占位符 5">
            <a:extLst>
              <a:ext uri="{FF2B5EF4-FFF2-40B4-BE49-F238E27FC236}">
                <a16:creationId xmlns:a16="http://schemas.microsoft.com/office/drawing/2014/main" id="{379D36A4-836F-42FD-9AC4-E24081EFFFBC}"/>
              </a:ext>
            </a:extLst>
          </p:cNvPr>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7" name="灯片编号占位符 6">
            <a:extLst>
              <a:ext uri="{FF2B5EF4-FFF2-40B4-BE49-F238E27FC236}">
                <a16:creationId xmlns:a16="http://schemas.microsoft.com/office/drawing/2014/main" id="{FC4C8AE1-408C-4EBE-B579-93B8430F77CA}"/>
              </a:ext>
            </a:extLst>
          </p:cNvPr>
          <p:cNvSpPr>
            <a:spLocks noGrp="1"/>
          </p:cNvSpPr>
          <p:nvPr>
            <p:ph type="sldNum" sz="quarter" idx="12"/>
          </p:nvPr>
        </p:nvSpPr>
        <p:spPr>
          <a:xfrm>
            <a:off x="8610600" y="6356350"/>
            <a:ext cx="2743200" cy="365125"/>
          </a:xfrm>
          <a:prstGeom prst="rect">
            <a:avLst/>
          </a:prstGeom>
        </p:spPr>
        <p:txBody>
          <a:bodyPr/>
          <a:lstStyle/>
          <a:p>
            <a:fld id="{38D07955-3FC2-4D6C-8648-86EE2162DC46}" type="slidenum">
              <a:rPr lang="zh-CN" altLang="en-US" smtClean="0"/>
              <a:t>‹#›</a:t>
            </a:fld>
            <a:endParaRPr lang="zh-CN" altLang="en-US"/>
          </a:p>
        </p:txBody>
      </p:sp>
    </p:spTree>
    <p:extLst>
      <p:ext uri="{BB962C8B-B14F-4D97-AF65-F5344CB8AC3E}">
        <p14:creationId xmlns:p14="http://schemas.microsoft.com/office/powerpoint/2010/main" val="170505556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449285944"/>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7.xml"/><Relationship Id="rId1" Type="http://schemas.openxmlformats.org/officeDocument/2006/relationships/tags" Target="../tags/tag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文本框 11"/>
          <p:cNvSpPr txBox="1"/>
          <p:nvPr/>
        </p:nvSpPr>
        <p:spPr>
          <a:xfrm>
            <a:off x="2428446" y="2336393"/>
            <a:ext cx="7573645" cy="2185214"/>
          </a:xfrm>
          <a:prstGeom prst="rect">
            <a:avLst/>
          </a:prstGeom>
          <a:noFill/>
        </p:spPr>
        <p:txBody>
          <a:bodyPr wrap="square">
            <a:spAutoFit/>
          </a:bodyPr>
          <a:lstStyle/>
          <a:p>
            <a:pPr algn="ctr"/>
            <a:r>
              <a:rPr lang="en-US" altLang="zh-CN" sz="4000" b="1" dirty="0">
                <a:latin typeface="等线" panose="02010600030101010101" pitchFamily="2" charset="-122"/>
                <a:ea typeface="等线" panose="02010600030101010101" pitchFamily="2" charset="-122"/>
              </a:rPr>
              <a:t>Art Star Program</a:t>
            </a:r>
          </a:p>
          <a:p>
            <a:pPr algn="ctr"/>
            <a:r>
              <a:rPr lang="en-US" altLang="zh-CN" sz="4000" b="1" dirty="0">
                <a:latin typeface="等线" panose="02010600030101010101" pitchFamily="2" charset="-122"/>
                <a:ea typeface="等线" panose="02010600030101010101" pitchFamily="2" charset="-122"/>
              </a:rPr>
              <a:t>Dream Plan Template</a:t>
            </a:r>
            <a:endParaRPr lang="zh-CN" altLang="en-US" sz="4000" b="1" dirty="0">
              <a:latin typeface="等线" panose="02010600030101010101" pitchFamily="2" charset="-122"/>
              <a:ea typeface="等线" panose="02010600030101010101" pitchFamily="2" charset="-122"/>
            </a:endParaRPr>
          </a:p>
          <a:p>
            <a:pPr algn="ctr"/>
            <a:endParaRPr lang="en-US" altLang="zh-CN" sz="2800" b="1" dirty="0">
              <a:latin typeface="等线" panose="02010600030101010101" pitchFamily="2" charset="-122"/>
              <a:ea typeface="等线" panose="02010600030101010101" pitchFamily="2" charset="-122"/>
            </a:endParaRPr>
          </a:p>
          <a:p>
            <a:pPr algn="ctr"/>
            <a:r>
              <a:rPr lang="en-US" altLang="zh-CN" sz="2800" b="1" dirty="0">
                <a:latin typeface="等线" panose="02010600030101010101" pitchFamily="2" charset="-122"/>
                <a:ea typeface="等线" panose="02010600030101010101" pitchFamily="2" charset="-122"/>
              </a:rPr>
              <a:t>CG Professional Content Creators</a:t>
            </a:r>
          </a:p>
        </p:txBody>
      </p:sp>
    </p:spTree>
    <p:custDataLst>
      <p:tags r:id="rId1"/>
    </p:custData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358678" y="1182860"/>
            <a:ext cx="8172423" cy="461665"/>
          </a:xfrm>
          <a:prstGeom prst="rect">
            <a:avLst/>
          </a:prstGeom>
          <a:noFill/>
        </p:spPr>
        <p:txBody>
          <a:bodyPr wrap="square" rtlCol="0">
            <a:spAutoFit/>
          </a:bodyPr>
          <a:lstStyle/>
          <a:p>
            <a:r>
              <a:rPr lang="en-US" altLang="zh-CN" sz="2400" b="1" dirty="0">
                <a:solidFill>
                  <a:srgbClr val="EA5B24"/>
                </a:solidFill>
                <a:latin typeface="微软雅黑" panose="020B0503020204020204" pitchFamily="34" charset="-122"/>
                <a:ea typeface="微软雅黑" panose="020B0503020204020204" pitchFamily="34" charset="-122"/>
              </a:rPr>
              <a:t>What will you do?</a:t>
            </a:r>
            <a:endParaRPr lang="zh-CN" altLang="en-US" sz="2400" b="1" dirty="0">
              <a:solidFill>
                <a:srgbClr val="EA5B24"/>
              </a:solidFill>
              <a:latin typeface="微软雅黑" panose="020B0503020204020204" pitchFamily="34" charset="-122"/>
              <a:ea typeface="微软雅黑" panose="020B0503020204020204" pitchFamily="34" charset="-122"/>
            </a:endParaRPr>
          </a:p>
        </p:txBody>
      </p:sp>
      <p:sp>
        <p:nvSpPr>
          <p:cNvPr id="3" name="文本框 2"/>
          <p:cNvSpPr txBox="1"/>
          <p:nvPr/>
        </p:nvSpPr>
        <p:spPr>
          <a:xfrm>
            <a:off x="358678" y="2253014"/>
            <a:ext cx="11558339" cy="2585323"/>
          </a:xfrm>
          <a:prstGeom prst="rect">
            <a:avLst/>
          </a:prstGeom>
          <a:noFill/>
        </p:spPr>
        <p:txBody>
          <a:bodyPr wrap="square">
            <a:spAutoFit/>
          </a:bodyPr>
          <a:lstStyle/>
          <a:p>
            <a:pPr marL="0" lvl="0" indent="0" rtl="0">
              <a:spcBef>
                <a:spcPts val="0"/>
              </a:spcBef>
              <a:spcAft>
                <a:spcPts val="0"/>
              </a:spcAft>
              <a:buNone/>
            </a:pPr>
            <a:r>
              <a:rPr lang="en-US" altLang="zh-CN" b="1" dirty="0">
                <a:solidFill>
                  <a:schemeClr val="bg2">
                    <a:lumMod val="50000"/>
                  </a:schemeClr>
                </a:solidFill>
                <a:latin typeface="等线" panose="02010600030101010101" pitchFamily="2" charset="-122"/>
                <a:ea typeface="等线" panose="02010600030101010101" pitchFamily="2" charset="-122"/>
                <a:cs typeface="Source Sans Pro"/>
                <a:sym typeface="Source Sans Pro"/>
              </a:rPr>
              <a:t>You should think about this question carefully:</a:t>
            </a:r>
          </a:p>
          <a:p>
            <a:pPr marL="0" lvl="0" indent="0" rtl="0">
              <a:spcBef>
                <a:spcPts val="0"/>
              </a:spcBef>
              <a:spcAft>
                <a:spcPts val="0"/>
              </a:spcAft>
              <a:buNone/>
            </a:pPr>
            <a:endParaRPr lang="en-US" altLang="zh-CN" b="1" dirty="0">
              <a:solidFill>
                <a:schemeClr val="bg2">
                  <a:lumMod val="50000"/>
                </a:schemeClr>
              </a:solidFill>
              <a:latin typeface="等线" panose="02010600030101010101" pitchFamily="2" charset="-122"/>
              <a:ea typeface="等线" panose="02010600030101010101" pitchFamily="2" charset="-122"/>
              <a:cs typeface="Source Sans Pro"/>
              <a:sym typeface="Source Sans Pro"/>
            </a:endParaRPr>
          </a:p>
          <a:p>
            <a:pPr marL="0" lvl="0" indent="0" rtl="0">
              <a:spcBef>
                <a:spcPts val="0"/>
              </a:spcBef>
              <a:spcAft>
                <a:spcPts val="0"/>
              </a:spcAft>
              <a:buNone/>
            </a:pPr>
            <a:r>
              <a:rPr lang="en-US" altLang="zh-CN" b="1" dirty="0">
                <a:solidFill>
                  <a:schemeClr val="bg2">
                    <a:lumMod val="50000"/>
                  </a:schemeClr>
                </a:solidFill>
                <a:latin typeface="等线" panose="02010600030101010101" pitchFamily="2" charset="-122"/>
                <a:ea typeface="等线" panose="02010600030101010101" pitchFamily="2" charset="-122"/>
                <a:cs typeface="Source Sans Pro"/>
                <a:sym typeface="Source Sans Pro"/>
              </a:rPr>
              <a:t>If you are successful in acquiring support, how will you realize your dream? </a:t>
            </a:r>
          </a:p>
          <a:p>
            <a:pPr marL="0" lvl="0" indent="0" rtl="0">
              <a:spcBef>
                <a:spcPts val="0"/>
              </a:spcBef>
              <a:spcAft>
                <a:spcPts val="0"/>
              </a:spcAft>
              <a:buNone/>
            </a:pPr>
            <a:endParaRPr lang="en-US" altLang="zh-CN" b="1" dirty="0">
              <a:solidFill>
                <a:schemeClr val="bg2">
                  <a:lumMod val="50000"/>
                </a:schemeClr>
              </a:solidFill>
              <a:latin typeface="等线" panose="02010600030101010101" pitchFamily="2" charset="-122"/>
              <a:ea typeface="等线" panose="02010600030101010101" pitchFamily="2" charset="-122"/>
              <a:cs typeface="Source Sans Pro"/>
              <a:sym typeface="Source Sans Pro"/>
            </a:endParaRPr>
          </a:p>
          <a:p>
            <a:pPr marL="0" lvl="0" indent="0" rtl="0">
              <a:spcBef>
                <a:spcPts val="0"/>
              </a:spcBef>
              <a:spcAft>
                <a:spcPts val="0"/>
              </a:spcAft>
              <a:buNone/>
            </a:pPr>
            <a:r>
              <a:rPr lang="en-US" altLang="zh-CN" b="1" dirty="0">
                <a:solidFill>
                  <a:schemeClr val="bg2">
                    <a:lumMod val="50000"/>
                  </a:schemeClr>
                </a:solidFill>
                <a:latin typeface="等线" panose="02010600030101010101" pitchFamily="2" charset="-122"/>
                <a:ea typeface="等线" panose="02010600030101010101" pitchFamily="2" charset="-122"/>
                <a:cs typeface="Source Sans Pro"/>
                <a:sym typeface="Source Sans Pro"/>
              </a:rPr>
              <a:t>We would like to see a </a:t>
            </a:r>
            <a:r>
              <a:rPr lang="en-US" altLang="zh-CN" b="1" dirty="0">
                <a:solidFill>
                  <a:schemeClr val="bg2">
                    <a:lumMod val="50000"/>
                  </a:schemeClr>
                </a:solidFill>
                <a:highlight>
                  <a:srgbClr val="FFFF00"/>
                </a:highlight>
                <a:latin typeface="等线" panose="02010600030101010101" pitchFamily="2" charset="-122"/>
                <a:ea typeface="等线" panose="02010600030101010101" pitchFamily="2" charset="-122"/>
                <a:cs typeface="Source Sans Pro"/>
                <a:sym typeface="Source Sans Pro"/>
              </a:rPr>
              <a:t>clear timeline</a:t>
            </a:r>
            <a:r>
              <a:rPr lang="en-US" altLang="zh-CN" b="1" dirty="0">
                <a:solidFill>
                  <a:schemeClr val="bg2">
                    <a:lumMod val="50000"/>
                  </a:schemeClr>
                </a:solidFill>
                <a:latin typeface="等线" panose="02010600030101010101" pitchFamily="2" charset="-122"/>
                <a:ea typeface="等线" panose="02010600030101010101" pitchFamily="2" charset="-122"/>
                <a:cs typeface="Source Sans Pro"/>
                <a:sym typeface="Source Sans Pro"/>
              </a:rPr>
              <a:t> for achieving your dreams, which you are free to illustrate in your way.</a:t>
            </a:r>
          </a:p>
          <a:p>
            <a:pPr marL="0" lvl="0" indent="0" rtl="0">
              <a:spcBef>
                <a:spcPts val="0"/>
              </a:spcBef>
              <a:spcAft>
                <a:spcPts val="0"/>
              </a:spcAft>
              <a:buNone/>
            </a:pPr>
            <a:endParaRPr lang="en-US" altLang="zh-CN" b="1" dirty="0">
              <a:solidFill>
                <a:schemeClr val="bg2">
                  <a:lumMod val="50000"/>
                </a:schemeClr>
              </a:solidFill>
              <a:latin typeface="等线" panose="02010600030101010101" pitchFamily="2" charset="-122"/>
              <a:ea typeface="等线" panose="02010600030101010101" pitchFamily="2" charset="-122"/>
              <a:cs typeface="Source Sans Pro"/>
              <a:sym typeface="Source Sans Pro"/>
            </a:endParaRPr>
          </a:p>
          <a:p>
            <a:pPr marL="0" lvl="0" indent="0" rtl="0">
              <a:spcBef>
                <a:spcPts val="0"/>
              </a:spcBef>
              <a:spcAft>
                <a:spcPts val="0"/>
              </a:spcAft>
              <a:buNone/>
            </a:pPr>
            <a:r>
              <a:rPr lang="en-US" altLang="zh-CN" b="1" dirty="0">
                <a:solidFill>
                  <a:schemeClr val="bg2">
                    <a:lumMod val="50000"/>
                  </a:schemeClr>
                </a:solidFill>
                <a:latin typeface="等线" panose="02010600030101010101" pitchFamily="2" charset="-122"/>
                <a:ea typeface="等线" panose="02010600030101010101" pitchFamily="2" charset="-122"/>
                <a:cs typeface="Source Sans Pro"/>
                <a:sym typeface="Source Sans Pro"/>
              </a:rPr>
              <a:t>Once you have achieved your immediate goals, what's next for you? Do you have another set of plans?</a:t>
            </a:r>
          </a:p>
          <a:p>
            <a:pPr marL="0" lvl="0" indent="0" rtl="0">
              <a:spcBef>
                <a:spcPts val="0"/>
              </a:spcBef>
              <a:spcAft>
                <a:spcPts val="0"/>
              </a:spcAft>
              <a:buNone/>
            </a:pPr>
            <a:endParaRPr lang="en-US" altLang="zh-CN" b="1" dirty="0">
              <a:solidFill>
                <a:schemeClr val="bg2">
                  <a:lumMod val="50000"/>
                </a:schemeClr>
              </a:solidFill>
              <a:latin typeface="等线" panose="02010600030101010101" pitchFamily="2" charset="-122"/>
              <a:ea typeface="等线" panose="02010600030101010101" pitchFamily="2" charset="-122"/>
              <a:cs typeface="Source Sans Pro"/>
              <a:sym typeface="Source Sans Pro"/>
            </a:endParaRPr>
          </a:p>
          <a:p>
            <a:pPr marL="0" lvl="0" indent="0" rtl="0">
              <a:spcBef>
                <a:spcPts val="0"/>
              </a:spcBef>
              <a:spcAft>
                <a:spcPts val="0"/>
              </a:spcAft>
              <a:buNone/>
            </a:pPr>
            <a:r>
              <a:rPr lang="en-US" altLang="zh-CN" b="1" dirty="0">
                <a:solidFill>
                  <a:schemeClr val="bg2">
                    <a:lumMod val="50000"/>
                  </a:schemeClr>
                </a:solidFill>
                <a:latin typeface="等线" panose="02010600030101010101" pitchFamily="2" charset="-122"/>
                <a:ea typeface="等线" panose="02010600030101010101" pitchFamily="2" charset="-122"/>
                <a:cs typeface="Source Sans Pro"/>
                <a:sym typeface="Source Sans Pro"/>
              </a:rPr>
              <a:t>We would like to see that you have a clear </a:t>
            </a:r>
            <a:r>
              <a:rPr lang="en-US" altLang="zh-CN" b="1" dirty="0">
                <a:solidFill>
                  <a:schemeClr val="bg2">
                    <a:lumMod val="50000"/>
                  </a:schemeClr>
                </a:solidFill>
                <a:highlight>
                  <a:srgbClr val="FFFF00"/>
                </a:highlight>
                <a:latin typeface="等线" panose="02010600030101010101" pitchFamily="2" charset="-122"/>
                <a:ea typeface="等线" panose="02010600030101010101" pitchFamily="2" charset="-122"/>
                <a:cs typeface="Source Sans Pro"/>
                <a:sym typeface="Source Sans Pro"/>
              </a:rPr>
              <a:t>sense of you future</a:t>
            </a:r>
            <a:r>
              <a:rPr lang="en-US" altLang="zh-CN" b="1" dirty="0">
                <a:solidFill>
                  <a:schemeClr val="bg2">
                    <a:lumMod val="50000"/>
                  </a:schemeClr>
                </a:solidFill>
                <a:latin typeface="等线" panose="02010600030101010101" pitchFamily="2" charset="-122"/>
                <a:ea typeface="等线" panose="02010600030101010101" pitchFamily="2" charset="-122"/>
                <a:cs typeface="Source Sans Pro"/>
                <a:sym typeface="Source Sans Pro"/>
              </a:rPr>
              <a:t> and the stages required to get there.</a:t>
            </a:r>
            <a:endParaRPr lang="en-US" altLang="zh-CN" dirty="0">
              <a:solidFill>
                <a:schemeClr val="dk1"/>
              </a:solidFill>
              <a:latin typeface="等线" panose="02010600030101010101" pitchFamily="2" charset="-122"/>
              <a:ea typeface="等线" panose="02010600030101010101" pitchFamily="2" charset="-122"/>
              <a:cs typeface="Source Sans Pro"/>
              <a:sym typeface="Source Sans Pro"/>
            </a:endParaRPr>
          </a:p>
        </p:txBody>
      </p:sp>
      <p:sp>
        <p:nvSpPr>
          <p:cNvPr id="4" name="星形: 五角 3">
            <a:extLst>
              <a:ext uri="{FF2B5EF4-FFF2-40B4-BE49-F238E27FC236}">
                <a16:creationId xmlns:a16="http://schemas.microsoft.com/office/drawing/2014/main" id="{849D31DE-407C-481E-9586-B65018EC4BFE}"/>
              </a:ext>
            </a:extLst>
          </p:cNvPr>
          <p:cNvSpPr/>
          <p:nvPr/>
        </p:nvSpPr>
        <p:spPr>
          <a:xfrm>
            <a:off x="3303385" y="1234929"/>
            <a:ext cx="357526" cy="357526"/>
          </a:xfrm>
          <a:prstGeom prst="star5">
            <a:avLst/>
          </a:prstGeom>
          <a:solidFill>
            <a:srgbClr val="EA5B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358678" y="1182860"/>
            <a:ext cx="8172423" cy="461665"/>
          </a:xfrm>
          <a:prstGeom prst="rect">
            <a:avLst/>
          </a:prstGeom>
          <a:noFill/>
        </p:spPr>
        <p:txBody>
          <a:bodyPr wrap="square" rtlCol="0">
            <a:spAutoFit/>
          </a:bodyPr>
          <a:lstStyle/>
          <a:p>
            <a:r>
              <a:rPr lang="en-US" altLang="zh-CN" sz="2400" b="1" dirty="0">
                <a:latin typeface="微软雅黑" panose="020B0503020204020204" pitchFamily="34" charset="-122"/>
                <a:ea typeface="微软雅黑" panose="020B0503020204020204" pitchFamily="34" charset="-122"/>
              </a:rPr>
              <a:t>What do you want?</a:t>
            </a:r>
            <a:endParaRPr lang="zh-CN" altLang="en-US" sz="2400" b="1" dirty="0">
              <a:latin typeface="微软雅黑" panose="020B0503020204020204" pitchFamily="34" charset="-122"/>
              <a:ea typeface="微软雅黑" panose="020B0503020204020204" pitchFamily="34" charset="-122"/>
            </a:endParaRPr>
          </a:p>
        </p:txBody>
      </p:sp>
      <p:sp>
        <p:nvSpPr>
          <p:cNvPr id="3" name="文本框 2"/>
          <p:cNvSpPr txBox="1"/>
          <p:nvPr/>
        </p:nvSpPr>
        <p:spPr>
          <a:xfrm>
            <a:off x="358678" y="2133233"/>
            <a:ext cx="8651927" cy="3139321"/>
          </a:xfrm>
          <a:prstGeom prst="rect">
            <a:avLst/>
          </a:prstGeom>
          <a:noFill/>
        </p:spPr>
        <p:txBody>
          <a:bodyPr wrap="square">
            <a:spAutoFit/>
          </a:bodyPr>
          <a:lstStyle/>
          <a:p>
            <a:r>
              <a:rPr lang="en-US" altLang="zh-CN" b="1" dirty="0">
                <a:solidFill>
                  <a:schemeClr val="bg2">
                    <a:lumMod val="50000"/>
                  </a:schemeClr>
                </a:solidFill>
                <a:latin typeface="等线" panose="02010600030101010101" pitchFamily="2" charset="-122"/>
                <a:ea typeface="等线" panose="02010600030101010101" pitchFamily="2" charset="-122"/>
                <a:cs typeface="Source Sans Pro"/>
                <a:sym typeface="Source Sans Pro"/>
              </a:rPr>
              <a:t>What kind of support will help you to achieve your dream? This could be:</a:t>
            </a:r>
          </a:p>
          <a:p>
            <a:endParaRPr lang="en-US" altLang="zh-CN" b="1" dirty="0">
              <a:solidFill>
                <a:schemeClr val="bg2">
                  <a:lumMod val="50000"/>
                </a:schemeClr>
              </a:solidFill>
              <a:latin typeface="等线" panose="02010600030101010101" pitchFamily="2" charset="-122"/>
              <a:ea typeface="等线" panose="02010600030101010101" pitchFamily="2" charset="-122"/>
              <a:cs typeface="Source Sans Pro"/>
              <a:sym typeface="Source Sans Pro"/>
            </a:endParaRPr>
          </a:p>
          <a:p>
            <a:r>
              <a:rPr lang="en-US" altLang="zh-CN" b="1" dirty="0">
                <a:solidFill>
                  <a:schemeClr val="bg2">
                    <a:lumMod val="50000"/>
                  </a:schemeClr>
                </a:solidFill>
                <a:latin typeface="等线" panose="02010600030101010101" pitchFamily="2" charset="-122"/>
                <a:ea typeface="等线" panose="02010600030101010101" pitchFamily="2" charset="-122"/>
                <a:cs typeface="Source Sans Pro"/>
                <a:sym typeface="Source Sans Pro"/>
              </a:rPr>
              <a:t>1</a:t>
            </a:r>
            <a:r>
              <a:rPr lang="zh-CN" altLang="en-US" b="1" dirty="0">
                <a:solidFill>
                  <a:schemeClr val="bg2">
                    <a:lumMod val="50000"/>
                  </a:schemeClr>
                </a:solidFill>
                <a:latin typeface="等线" panose="02010600030101010101" pitchFamily="2" charset="-122"/>
                <a:ea typeface="等线" panose="02010600030101010101" pitchFamily="2" charset="-122"/>
                <a:cs typeface="Source Sans Pro"/>
                <a:sym typeface="Source Sans Pro"/>
              </a:rPr>
              <a:t>）</a:t>
            </a:r>
            <a:r>
              <a:rPr lang="en-US" altLang="zh-CN" b="1" dirty="0">
                <a:solidFill>
                  <a:schemeClr val="bg2">
                    <a:lumMod val="50000"/>
                  </a:schemeClr>
                </a:solidFill>
                <a:latin typeface="等线" panose="02010600030101010101" pitchFamily="2" charset="-122"/>
                <a:ea typeface="等线" panose="02010600030101010101" pitchFamily="2" charset="-122"/>
                <a:cs typeface="Source Sans Pro"/>
                <a:sym typeface="Source Sans Pro"/>
              </a:rPr>
              <a:t>Equipment</a:t>
            </a:r>
          </a:p>
          <a:p>
            <a:endParaRPr lang="en-US" altLang="zh-CN" b="1" dirty="0">
              <a:solidFill>
                <a:schemeClr val="bg2">
                  <a:lumMod val="50000"/>
                </a:schemeClr>
              </a:solidFill>
              <a:latin typeface="等线" panose="02010600030101010101" pitchFamily="2" charset="-122"/>
              <a:ea typeface="等线" panose="02010600030101010101" pitchFamily="2" charset="-122"/>
              <a:cs typeface="Source Sans Pro"/>
              <a:sym typeface="Source Sans Pro"/>
            </a:endParaRPr>
          </a:p>
          <a:p>
            <a:r>
              <a:rPr lang="en-US" altLang="zh-CN" b="1" dirty="0">
                <a:solidFill>
                  <a:schemeClr val="bg2">
                    <a:lumMod val="50000"/>
                  </a:schemeClr>
                </a:solidFill>
                <a:latin typeface="等线" panose="02010600030101010101" pitchFamily="2" charset="-122"/>
                <a:ea typeface="等线" panose="02010600030101010101" pitchFamily="2" charset="-122"/>
                <a:cs typeface="Source Sans Pro"/>
                <a:sym typeface="Source Sans Pro"/>
              </a:rPr>
              <a:t>2</a:t>
            </a:r>
            <a:r>
              <a:rPr lang="zh-CN" altLang="en-US" b="1" dirty="0">
                <a:solidFill>
                  <a:schemeClr val="bg2">
                    <a:lumMod val="50000"/>
                  </a:schemeClr>
                </a:solidFill>
                <a:latin typeface="等线" panose="02010600030101010101" pitchFamily="2" charset="-122"/>
                <a:ea typeface="等线" panose="02010600030101010101" pitchFamily="2" charset="-122"/>
                <a:cs typeface="Source Sans Pro"/>
                <a:sym typeface="Source Sans Pro"/>
              </a:rPr>
              <a:t>）</a:t>
            </a:r>
            <a:r>
              <a:rPr lang="en-US" altLang="zh-CN" b="1" dirty="0">
                <a:solidFill>
                  <a:schemeClr val="bg2">
                    <a:lumMod val="50000"/>
                  </a:schemeClr>
                </a:solidFill>
                <a:latin typeface="等线" panose="02010600030101010101" pitchFamily="2" charset="-122"/>
                <a:ea typeface="等线" panose="02010600030101010101" pitchFamily="2" charset="-122"/>
                <a:cs typeface="Source Sans Pro"/>
                <a:sym typeface="Source Sans Pro"/>
              </a:rPr>
              <a:t>Courses</a:t>
            </a:r>
          </a:p>
          <a:p>
            <a:endParaRPr lang="en-US" altLang="zh-CN" b="1" dirty="0">
              <a:solidFill>
                <a:schemeClr val="bg2">
                  <a:lumMod val="50000"/>
                </a:schemeClr>
              </a:solidFill>
              <a:latin typeface="等线" panose="02010600030101010101" pitchFamily="2" charset="-122"/>
              <a:ea typeface="等线" panose="02010600030101010101" pitchFamily="2" charset="-122"/>
              <a:cs typeface="Source Sans Pro"/>
              <a:sym typeface="Source Sans Pro"/>
            </a:endParaRPr>
          </a:p>
          <a:p>
            <a:r>
              <a:rPr lang="en-US" altLang="zh-CN" b="1" dirty="0">
                <a:solidFill>
                  <a:schemeClr val="bg2">
                    <a:lumMod val="50000"/>
                  </a:schemeClr>
                </a:solidFill>
                <a:latin typeface="等线" panose="02010600030101010101" pitchFamily="2" charset="-122"/>
                <a:ea typeface="等线" panose="02010600030101010101" pitchFamily="2" charset="-122"/>
                <a:cs typeface="Source Sans Pro"/>
                <a:sym typeface="Source Sans Pro"/>
              </a:rPr>
              <a:t>3</a:t>
            </a:r>
            <a:r>
              <a:rPr lang="zh-CN" altLang="en-US" b="1" dirty="0">
                <a:solidFill>
                  <a:schemeClr val="bg2">
                    <a:lumMod val="50000"/>
                  </a:schemeClr>
                </a:solidFill>
                <a:latin typeface="等线" panose="02010600030101010101" pitchFamily="2" charset="-122"/>
                <a:ea typeface="等线" panose="02010600030101010101" pitchFamily="2" charset="-122"/>
                <a:cs typeface="Source Sans Pro"/>
                <a:sym typeface="Source Sans Pro"/>
              </a:rPr>
              <a:t>）</a:t>
            </a:r>
            <a:r>
              <a:rPr lang="en-US" altLang="zh-CN" b="1" dirty="0">
                <a:solidFill>
                  <a:schemeClr val="bg2">
                    <a:lumMod val="50000"/>
                  </a:schemeClr>
                </a:solidFill>
                <a:latin typeface="等线" panose="02010600030101010101" pitchFamily="2" charset="-122"/>
                <a:ea typeface="等线" panose="02010600030101010101" pitchFamily="2" charset="-122"/>
                <a:cs typeface="Source Sans Pro"/>
                <a:sym typeface="Source Sans Pro"/>
              </a:rPr>
              <a:t>Traffic</a:t>
            </a:r>
          </a:p>
          <a:p>
            <a:endParaRPr lang="en-US" altLang="zh-CN" b="1" dirty="0">
              <a:solidFill>
                <a:schemeClr val="bg2">
                  <a:lumMod val="50000"/>
                </a:schemeClr>
              </a:solidFill>
              <a:latin typeface="等线" panose="02010600030101010101" pitchFamily="2" charset="-122"/>
              <a:ea typeface="等线" panose="02010600030101010101" pitchFamily="2" charset="-122"/>
              <a:cs typeface="Source Sans Pro"/>
              <a:sym typeface="Source Sans Pro"/>
            </a:endParaRPr>
          </a:p>
          <a:p>
            <a:r>
              <a:rPr lang="en-US" altLang="zh-CN" b="1" dirty="0">
                <a:solidFill>
                  <a:schemeClr val="bg2">
                    <a:lumMod val="50000"/>
                  </a:schemeClr>
                </a:solidFill>
                <a:latin typeface="等线" panose="02010600030101010101" pitchFamily="2" charset="-122"/>
                <a:ea typeface="等线" panose="02010600030101010101" pitchFamily="2" charset="-122"/>
                <a:cs typeface="Source Sans Pro"/>
                <a:sym typeface="Source Sans Pro"/>
              </a:rPr>
              <a:t>4</a:t>
            </a:r>
            <a:r>
              <a:rPr lang="zh-CN" altLang="en-US" b="1" dirty="0">
                <a:solidFill>
                  <a:schemeClr val="bg2">
                    <a:lumMod val="50000"/>
                  </a:schemeClr>
                </a:solidFill>
                <a:latin typeface="等线" panose="02010600030101010101" pitchFamily="2" charset="-122"/>
                <a:ea typeface="等线" panose="02010600030101010101" pitchFamily="2" charset="-122"/>
                <a:cs typeface="Source Sans Pro"/>
                <a:sym typeface="Source Sans Pro"/>
              </a:rPr>
              <a:t>）</a:t>
            </a:r>
            <a:r>
              <a:rPr lang="en-US" altLang="zh-CN" b="1" dirty="0">
                <a:solidFill>
                  <a:schemeClr val="bg2">
                    <a:lumMod val="50000"/>
                  </a:schemeClr>
                </a:solidFill>
                <a:latin typeface="等线" panose="02010600030101010101" pitchFamily="2" charset="-122"/>
                <a:ea typeface="等线" panose="02010600030101010101" pitchFamily="2" charset="-122"/>
                <a:cs typeface="Source Sans Pro"/>
                <a:sym typeface="Source Sans Pro"/>
              </a:rPr>
              <a:t>Funding</a:t>
            </a:r>
          </a:p>
          <a:p>
            <a:endParaRPr lang="en-US" altLang="zh-CN" b="1" dirty="0">
              <a:solidFill>
                <a:schemeClr val="bg2">
                  <a:lumMod val="50000"/>
                </a:schemeClr>
              </a:solidFill>
              <a:latin typeface="等线" panose="02010600030101010101" pitchFamily="2" charset="-122"/>
              <a:ea typeface="等线" panose="02010600030101010101" pitchFamily="2" charset="-122"/>
              <a:cs typeface="Source Sans Pro"/>
              <a:sym typeface="Source Sans Pro"/>
            </a:endParaRPr>
          </a:p>
          <a:p>
            <a:r>
              <a:rPr lang="en-US" altLang="zh-CN" b="1" dirty="0">
                <a:solidFill>
                  <a:schemeClr val="bg2">
                    <a:lumMod val="50000"/>
                  </a:schemeClr>
                </a:solidFill>
                <a:highlight>
                  <a:srgbClr val="FFFF00"/>
                </a:highlight>
                <a:latin typeface="等线" panose="02010600030101010101" pitchFamily="2" charset="-122"/>
                <a:ea typeface="等线" panose="02010600030101010101" pitchFamily="2" charset="-122"/>
                <a:cs typeface="Source Sans Pro"/>
                <a:sym typeface="Source Sans Pro"/>
              </a:rPr>
              <a:t>Please be specific.</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286556" y="1182859"/>
            <a:ext cx="3337464" cy="461665"/>
          </a:xfrm>
          <a:prstGeom prst="rect">
            <a:avLst/>
          </a:prstGeom>
          <a:noFill/>
        </p:spPr>
        <p:txBody>
          <a:bodyPr wrap="square" rtlCol="0">
            <a:spAutoFit/>
          </a:bodyPr>
          <a:lstStyle/>
          <a:p>
            <a:pPr algn="ctr"/>
            <a:r>
              <a:rPr lang="en-US" altLang="zh-CN" sz="2400" b="1" dirty="0">
                <a:solidFill>
                  <a:srgbClr val="EA5B24"/>
                </a:solidFill>
                <a:latin typeface="微软雅黑" panose="020B0503020204020204" pitchFamily="34" charset="-122"/>
                <a:ea typeface="微软雅黑" panose="020B0503020204020204" pitchFamily="34" charset="-122"/>
              </a:rPr>
              <a:t>Budget Breakdown</a:t>
            </a:r>
            <a:endParaRPr lang="zh-CN" altLang="en-US" sz="2400" b="1" dirty="0">
              <a:solidFill>
                <a:srgbClr val="EA5B24"/>
              </a:solidFill>
              <a:latin typeface="微软雅黑" panose="020B0503020204020204" pitchFamily="34" charset="-122"/>
              <a:ea typeface="微软雅黑" panose="020B0503020204020204" pitchFamily="34" charset="-122"/>
            </a:endParaRPr>
          </a:p>
        </p:txBody>
      </p:sp>
      <p:sp>
        <p:nvSpPr>
          <p:cNvPr id="3" name="文本框 2"/>
          <p:cNvSpPr txBox="1"/>
          <p:nvPr/>
        </p:nvSpPr>
        <p:spPr>
          <a:xfrm>
            <a:off x="445540" y="2031652"/>
            <a:ext cx="3500296" cy="3416320"/>
          </a:xfrm>
          <a:prstGeom prst="rect">
            <a:avLst/>
          </a:prstGeom>
          <a:noFill/>
        </p:spPr>
        <p:txBody>
          <a:bodyPr wrap="square">
            <a:spAutoFit/>
          </a:bodyPr>
          <a:lstStyle/>
          <a:p>
            <a:pPr marL="0" lvl="0" indent="0" rtl="0">
              <a:spcBef>
                <a:spcPts val="0"/>
              </a:spcBef>
              <a:spcAft>
                <a:spcPts val="0"/>
              </a:spcAft>
              <a:buNone/>
            </a:pPr>
            <a:r>
              <a:rPr lang="en-US" altLang="zh-CN" b="1" dirty="0">
                <a:solidFill>
                  <a:schemeClr val="bg2">
                    <a:lumMod val="50000"/>
                  </a:schemeClr>
                </a:solidFill>
                <a:latin typeface="等线" panose="02010600030101010101" pitchFamily="2" charset="-122"/>
                <a:ea typeface="等线" panose="02010600030101010101" pitchFamily="2" charset="-122"/>
                <a:cs typeface="Source Sans Pro"/>
                <a:sym typeface="Source Sans Pro"/>
              </a:rPr>
              <a:t>Please provide a breakdown of the resources you would like to receive.</a:t>
            </a:r>
          </a:p>
          <a:p>
            <a:pPr marL="0" lvl="0" indent="0" rtl="0">
              <a:spcBef>
                <a:spcPts val="0"/>
              </a:spcBef>
              <a:spcAft>
                <a:spcPts val="0"/>
              </a:spcAft>
              <a:buNone/>
            </a:pPr>
            <a:endParaRPr lang="en-US" altLang="zh-CN" b="1" dirty="0">
              <a:solidFill>
                <a:schemeClr val="bg2">
                  <a:lumMod val="50000"/>
                </a:schemeClr>
              </a:solidFill>
              <a:latin typeface="等线" panose="02010600030101010101" pitchFamily="2" charset="-122"/>
              <a:ea typeface="等线" panose="02010600030101010101" pitchFamily="2" charset="-122"/>
              <a:cs typeface="Source Sans Pro"/>
              <a:sym typeface="Source Sans Pro"/>
            </a:endParaRPr>
          </a:p>
          <a:p>
            <a:pPr marL="0" lvl="0" indent="0" rtl="0">
              <a:spcBef>
                <a:spcPts val="0"/>
              </a:spcBef>
              <a:spcAft>
                <a:spcPts val="0"/>
              </a:spcAft>
              <a:buNone/>
            </a:pPr>
            <a:r>
              <a:rPr lang="en-US" altLang="zh-CN" b="1" dirty="0">
                <a:solidFill>
                  <a:schemeClr val="bg2">
                    <a:lumMod val="50000"/>
                  </a:schemeClr>
                </a:solidFill>
                <a:latin typeface="等线" panose="02010600030101010101" pitchFamily="2" charset="-122"/>
                <a:ea typeface="等线" panose="02010600030101010101" pitchFamily="2" charset="-122"/>
                <a:cs typeface="Source Sans Pro"/>
                <a:sym typeface="Source Sans Pro"/>
              </a:rPr>
              <a:t>Let us know exactly how much it will cost your studio to accomplish each stage of your dream.</a:t>
            </a:r>
          </a:p>
          <a:p>
            <a:pPr marL="0" lvl="0" indent="0" rtl="0">
              <a:spcBef>
                <a:spcPts val="0"/>
              </a:spcBef>
              <a:spcAft>
                <a:spcPts val="0"/>
              </a:spcAft>
              <a:buNone/>
            </a:pPr>
            <a:endParaRPr lang="en-US" altLang="zh-CN" b="1" dirty="0">
              <a:solidFill>
                <a:schemeClr val="bg2">
                  <a:lumMod val="50000"/>
                </a:schemeClr>
              </a:solidFill>
              <a:latin typeface="等线" panose="02010600030101010101" pitchFamily="2" charset="-122"/>
              <a:ea typeface="等线" panose="02010600030101010101" pitchFamily="2" charset="-122"/>
              <a:cs typeface="Source Sans Pro"/>
              <a:sym typeface="Source Sans Pro"/>
            </a:endParaRPr>
          </a:p>
          <a:p>
            <a:pPr marL="0" lvl="0" indent="0" rtl="0">
              <a:spcBef>
                <a:spcPts val="0"/>
              </a:spcBef>
              <a:spcAft>
                <a:spcPts val="0"/>
              </a:spcAft>
              <a:buNone/>
            </a:pPr>
            <a:r>
              <a:rPr lang="en-US" altLang="zh-CN" b="1" dirty="0">
                <a:solidFill>
                  <a:schemeClr val="bg2">
                    <a:lumMod val="50000"/>
                  </a:schemeClr>
                </a:solidFill>
                <a:latin typeface="等线" panose="02010600030101010101" pitchFamily="2" charset="-122"/>
                <a:ea typeface="等线" panose="02010600030101010101" pitchFamily="2" charset="-122"/>
                <a:cs typeface="Source Sans Pro"/>
                <a:sym typeface="Source Sans Pro"/>
              </a:rPr>
              <a:t>Please break down the required resources </a:t>
            </a:r>
            <a:r>
              <a:rPr lang="en-US" altLang="zh-CN" b="1" dirty="0">
                <a:solidFill>
                  <a:schemeClr val="bg2">
                    <a:lumMod val="50000"/>
                  </a:schemeClr>
                </a:solidFill>
                <a:highlight>
                  <a:srgbClr val="FFFF00"/>
                </a:highlight>
                <a:latin typeface="等线" panose="02010600030101010101" pitchFamily="2" charset="-122"/>
                <a:ea typeface="等线" panose="02010600030101010101" pitchFamily="2" charset="-122"/>
                <a:cs typeface="Source Sans Pro"/>
                <a:sym typeface="Source Sans Pro"/>
              </a:rPr>
              <a:t>according to the goals of each stage.</a:t>
            </a:r>
          </a:p>
        </p:txBody>
      </p:sp>
      <p:graphicFrame>
        <p:nvGraphicFramePr>
          <p:cNvPr id="5" name="表格 4">
            <a:extLst>
              <a:ext uri="{FF2B5EF4-FFF2-40B4-BE49-F238E27FC236}">
                <a16:creationId xmlns:a16="http://schemas.microsoft.com/office/drawing/2014/main" id="{7560BA76-0337-4CB5-AEED-6CA5638E5F27}"/>
              </a:ext>
            </a:extLst>
          </p:cNvPr>
          <p:cNvGraphicFramePr>
            <a:graphicFrameLocks noGrp="1"/>
          </p:cNvGraphicFramePr>
          <p:nvPr>
            <p:extLst>
              <p:ext uri="{D42A27DB-BD31-4B8C-83A1-F6EECF244321}">
                <p14:modId xmlns:p14="http://schemas.microsoft.com/office/powerpoint/2010/main" val="1179732322"/>
              </p:ext>
            </p:extLst>
          </p:nvPr>
        </p:nvGraphicFramePr>
        <p:xfrm>
          <a:off x="4189401" y="827546"/>
          <a:ext cx="7942290" cy="5547531"/>
        </p:xfrm>
        <a:graphic>
          <a:graphicData uri="http://schemas.openxmlformats.org/drawingml/2006/table">
            <a:tbl>
              <a:tblPr/>
              <a:tblGrid>
                <a:gridCol w="2131573">
                  <a:extLst>
                    <a:ext uri="{9D8B030D-6E8A-4147-A177-3AD203B41FA5}">
                      <a16:colId xmlns:a16="http://schemas.microsoft.com/office/drawing/2014/main" val="728062580"/>
                    </a:ext>
                  </a:extLst>
                </a:gridCol>
                <a:gridCol w="2672913">
                  <a:extLst>
                    <a:ext uri="{9D8B030D-6E8A-4147-A177-3AD203B41FA5}">
                      <a16:colId xmlns:a16="http://schemas.microsoft.com/office/drawing/2014/main" val="1294681732"/>
                    </a:ext>
                  </a:extLst>
                </a:gridCol>
                <a:gridCol w="1007625">
                  <a:extLst>
                    <a:ext uri="{9D8B030D-6E8A-4147-A177-3AD203B41FA5}">
                      <a16:colId xmlns:a16="http://schemas.microsoft.com/office/drawing/2014/main" val="2236840357"/>
                    </a:ext>
                  </a:extLst>
                </a:gridCol>
                <a:gridCol w="693300">
                  <a:extLst>
                    <a:ext uri="{9D8B030D-6E8A-4147-A177-3AD203B41FA5}">
                      <a16:colId xmlns:a16="http://schemas.microsoft.com/office/drawing/2014/main" val="3412732388"/>
                    </a:ext>
                  </a:extLst>
                </a:gridCol>
                <a:gridCol w="1436879">
                  <a:extLst>
                    <a:ext uri="{9D8B030D-6E8A-4147-A177-3AD203B41FA5}">
                      <a16:colId xmlns:a16="http://schemas.microsoft.com/office/drawing/2014/main" val="1665437963"/>
                    </a:ext>
                  </a:extLst>
                </a:gridCol>
              </a:tblGrid>
              <a:tr h="371691">
                <a:tc>
                  <a:txBody>
                    <a:bodyPr/>
                    <a:lstStyle/>
                    <a:p>
                      <a:pPr algn="l" fontAlgn="b"/>
                      <a:r>
                        <a:rPr lang="zh-CN" altLang="en-US" sz="2300" b="1" i="0" u="none" strike="noStrike" dirty="0">
                          <a:solidFill>
                            <a:srgbClr val="000000"/>
                          </a:solidFill>
                          <a:effectLst/>
                          <a:latin typeface="等线" panose="02010600030101010101" pitchFamily="2" charset="-122"/>
                          <a:ea typeface="等线" panose="02010600030101010101" pitchFamily="2" charset="-122"/>
                        </a:rPr>
                        <a:t>　</a:t>
                      </a:r>
                    </a:p>
                  </a:txBody>
                  <a:tcPr marL="13275" marR="13275" marT="1327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altLang="zh-CN" sz="2300" b="1" i="0" u="none" strike="noStrike" dirty="0">
                          <a:solidFill>
                            <a:srgbClr val="000000"/>
                          </a:solidFill>
                          <a:effectLst/>
                          <a:latin typeface="等线" panose="02010600030101010101" pitchFamily="2" charset="-122"/>
                          <a:ea typeface="+mn-ea"/>
                        </a:rPr>
                        <a:t>Category</a:t>
                      </a:r>
                      <a:endParaRPr lang="zh-CN" altLang="en-US" sz="2300" b="1" i="0" u="none" strike="noStrike" dirty="0">
                        <a:solidFill>
                          <a:srgbClr val="000000"/>
                        </a:solidFill>
                        <a:effectLst/>
                        <a:latin typeface="等线" panose="02010600030101010101" pitchFamily="2" charset="-122"/>
                        <a:ea typeface="等线" panose="02010600030101010101" pitchFamily="2" charset="-122"/>
                      </a:endParaRPr>
                    </a:p>
                  </a:txBody>
                  <a:tcPr marL="13275" marR="13275" marT="1327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altLang="zh-CN" sz="2300" b="1" i="0" u="none" strike="noStrike" dirty="0">
                          <a:solidFill>
                            <a:srgbClr val="000000"/>
                          </a:solidFill>
                          <a:effectLst/>
                          <a:latin typeface="等线" panose="02010600030101010101" pitchFamily="2" charset="-122"/>
                          <a:ea typeface="等线" panose="02010600030101010101" pitchFamily="2" charset="-122"/>
                        </a:rPr>
                        <a:t>Details</a:t>
                      </a:r>
                      <a:endParaRPr lang="zh-CN" altLang="en-US" sz="2300" b="1" i="0" u="none" strike="noStrike" dirty="0">
                        <a:solidFill>
                          <a:srgbClr val="000000"/>
                        </a:solidFill>
                        <a:effectLst/>
                        <a:latin typeface="等线" panose="02010600030101010101" pitchFamily="2" charset="-122"/>
                        <a:ea typeface="等线" panose="02010600030101010101" pitchFamily="2" charset="-122"/>
                      </a:endParaRPr>
                    </a:p>
                  </a:txBody>
                  <a:tcPr marL="13275" marR="13275" marT="1327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altLang="zh-CN" sz="2300" b="1" i="0" u="none" strike="noStrike" dirty="0">
                          <a:solidFill>
                            <a:srgbClr val="000000"/>
                          </a:solidFill>
                          <a:effectLst/>
                          <a:latin typeface="等线" panose="02010600030101010101" pitchFamily="2" charset="-122"/>
                          <a:ea typeface="等线" panose="02010600030101010101" pitchFamily="2" charset="-122"/>
                        </a:rPr>
                        <a:t>Cost</a:t>
                      </a:r>
                      <a:endParaRPr lang="zh-CN" altLang="en-US" sz="2300" b="1" i="0" u="none" strike="noStrike" dirty="0">
                        <a:solidFill>
                          <a:srgbClr val="000000"/>
                        </a:solidFill>
                        <a:effectLst/>
                        <a:latin typeface="等线" panose="02010600030101010101" pitchFamily="2" charset="-122"/>
                        <a:ea typeface="等线" panose="02010600030101010101" pitchFamily="2" charset="-122"/>
                      </a:endParaRPr>
                    </a:p>
                  </a:txBody>
                  <a:tcPr marL="13275" marR="13275" marT="1327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altLang="zh-CN" sz="2300" b="1" i="0" u="none" strike="noStrike" dirty="0">
                          <a:solidFill>
                            <a:srgbClr val="000000"/>
                          </a:solidFill>
                          <a:effectLst/>
                          <a:latin typeface="等线" panose="02010600030101010101" pitchFamily="2" charset="-122"/>
                          <a:ea typeface="等线" panose="02010600030101010101" pitchFamily="2" charset="-122"/>
                        </a:rPr>
                        <a:t>Total</a:t>
                      </a:r>
                      <a:endParaRPr lang="zh-CN" altLang="en-US" sz="2300" b="1" i="0" u="none" strike="noStrike" dirty="0">
                        <a:solidFill>
                          <a:srgbClr val="000000"/>
                        </a:solidFill>
                        <a:effectLst/>
                        <a:latin typeface="等线" panose="02010600030101010101" pitchFamily="2" charset="-122"/>
                        <a:ea typeface="等线" panose="02010600030101010101" pitchFamily="2" charset="-122"/>
                      </a:endParaRPr>
                    </a:p>
                  </a:txBody>
                  <a:tcPr marL="13275" marR="13275" marT="1327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24858498"/>
                  </a:ext>
                </a:extLst>
              </a:tr>
              <a:tr h="371691">
                <a:tc rowSpan="5">
                  <a:txBody>
                    <a:bodyPr/>
                    <a:lstStyle/>
                    <a:p>
                      <a:pPr algn="ctr" fontAlgn="ctr"/>
                      <a:r>
                        <a:rPr lang="en-US" altLang="zh-CN" sz="2300" b="1" i="0" u="none" strike="noStrike" dirty="0">
                          <a:solidFill>
                            <a:srgbClr val="000000"/>
                          </a:solidFill>
                          <a:effectLst/>
                          <a:latin typeface="等线" panose="02010600030101010101" pitchFamily="2" charset="-122"/>
                          <a:ea typeface="等线" panose="02010600030101010101" pitchFamily="2" charset="-122"/>
                        </a:rPr>
                        <a:t>First Stage</a:t>
                      </a:r>
                    </a:p>
                    <a:p>
                      <a:pPr algn="ctr" fontAlgn="ctr"/>
                      <a:r>
                        <a:rPr lang="en-US" altLang="zh-CN" sz="2300" b="1" i="0" u="none" strike="noStrike" dirty="0">
                          <a:solidFill>
                            <a:srgbClr val="000000"/>
                          </a:solidFill>
                          <a:effectLst/>
                          <a:latin typeface="等线" panose="02010600030101010101" pitchFamily="2" charset="-122"/>
                          <a:ea typeface="等线" panose="02010600030101010101" pitchFamily="2" charset="-122"/>
                        </a:rPr>
                        <a:t>100K Fans</a:t>
                      </a:r>
                      <a:endParaRPr lang="zh-CN" altLang="en-US" sz="2300" b="1" i="0" u="none" strike="noStrike" dirty="0">
                        <a:solidFill>
                          <a:srgbClr val="000000"/>
                        </a:solidFill>
                        <a:effectLst/>
                        <a:latin typeface="等线" panose="02010600030101010101" pitchFamily="2" charset="-122"/>
                        <a:ea typeface="等线" panose="02010600030101010101" pitchFamily="2" charset="-122"/>
                      </a:endParaRPr>
                    </a:p>
                  </a:txBody>
                  <a:tcPr marL="124399" marR="124399" marT="62200" marB="622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altLang="zh-CN" sz="2300" b="1" i="0" u="none" strike="noStrike" dirty="0">
                          <a:solidFill>
                            <a:srgbClr val="000000"/>
                          </a:solidFill>
                          <a:effectLst/>
                          <a:latin typeface="等线" panose="02010600030101010101" pitchFamily="2" charset="-122"/>
                          <a:ea typeface="等线" panose="02010600030101010101" pitchFamily="2" charset="-122"/>
                        </a:rPr>
                        <a:t>Traffic</a:t>
                      </a:r>
                      <a:endParaRPr lang="zh-CN" altLang="en-US" sz="2300" b="1" i="0" u="none" strike="noStrike" dirty="0">
                        <a:solidFill>
                          <a:srgbClr val="000000"/>
                        </a:solidFill>
                        <a:effectLst/>
                        <a:latin typeface="等线" panose="02010600030101010101" pitchFamily="2" charset="-122"/>
                        <a:ea typeface="等线" panose="02010600030101010101" pitchFamily="2" charset="-122"/>
                      </a:endParaRPr>
                    </a:p>
                  </a:txBody>
                  <a:tcPr marL="13275" marR="13275" marT="1327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altLang="zh-CN" sz="2300" b="1" i="0" u="none" strike="noStrike" dirty="0">
                          <a:solidFill>
                            <a:srgbClr val="000000"/>
                          </a:solidFill>
                          <a:effectLst/>
                          <a:latin typeface="等线" panose="02010600030101010101" pitchFamily="2" charset="-122"/>
                          <a:ea typeface="等线" panose="02010600030101010101" pitchFamily="2" charset="-122"/>
                        </a:rPr>
                        <a:t>…</a:t>
                      </a:r>
                    </a:p>
                  </a:txBody>
                  <a:tcPr marL="13275" marR="13275" marT="1327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2300" b="1" i="0" u="none" strike="noStrike" dirty="0">
                          <a:solidFill>
                            <a:srgbClr val="000000"/>
                          </a:solidFill>
                          <a:effectLst/>
                          <a:latin typeface="等线" panose="02010600030101010101" pitchFamily="2" charset="-122"/>
                          <a:ea typeface="等线" panose="02010600030101010101" pitchFamily="2" charset="-122"/>
                        </a:rPr>
                        <a:t>$ xx</a:t>
                      </a:r>
                    </a:p>
                  </a:txBody>
                  <a:tcPr marL="13275" marR="13275" marT="1327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5">
                  <a:txBody>
                    <a:bodyPr/>
                    <a:lstStyle/>
                    <a:p>
                      <a:pPr algn="l" fontAlgn="b"/>
                      <a:r>
                        <a:rPr lang="en-US" altLang="zh-CN" sz="2300" b="1" i="0" u="none" strike="noStrike" dirty="0">
                          <a:solidFill>
                            <a:srgbClr val="000000"/>
                          </a:solidFill>
                          <a:effectLst/>
                          <a:latin typeface="等线" panose="02010600030101010101" pitchFamily="2" charset="-122"/>
                          <a:ea typeface="+mn-ea"/>
                        </a:rPr>
                        <a:t>$ xxx</a:t>
                      </a:r>
                    </a:p>
                  </a:txBody>
                  <a:tcPr marL="124399" marR="124399" marT="62200" marB="622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214124117"/>
                  </a:ext>
                </a:extLst>
              </a:tr>
              <a:tr h="371691">
                <a:tc vMerge="1">
                  <a:txBody>
                    <a:bodyPr/>
                    <a:lstStyle/>
                    <a:p>
                      <a:endParaRPr lang="zh-CN" altLang="en-US"/>
                    </a:p>
                  </a:txBody>
                  <a:tcPr/>
                </a:tc>
                <a:tc>
                  <a:txBody>
                    <a:bodyPr/>
                    <a:lstStyle/>
                    <a:p>
                      <a:pPr algn="l" fontAlgn="b"/>
                      <a:r>
                        <a:rPr lang="en-US" altLang="zh-CN" sz="2300" b="1" i="0" u="none" strike="noStrike" dirty="0">
                          <a:solidFill>
                            <a:srgbClr val="000000"/>
                          </a:solidFill>
                          <a:effectLst/>
                          <a:latin typeface="等线" panose="02010600030101010101" pitchFamily="2" charset="-122"/>
                          <a:ea typeface="等线" panose="02010600030101010101" pitchFamily="2" charset="-122"/>
                        </a:rPr>
                        <a:t>Promotion</a:t>
                      </a:r>
                      <a:endParaRPr lang="zh-CN" altLang="en-US" sz="2300" b="1" i="0" u="none" strike="noStrike" dirty="0">
                        <a:solidFill>
                          <a:srgbClr val="000000"/>
                        </a:solidFill>
                        <a:effectLst/>
                        <a:latin typeface="等线" panose="02010600030101010101" pitchFamily="2" charset="-122"/>
                        <a:ea typeface="等线" panose="02010600030101010101" pitchFamily="2" charset="-122"/>
                      </a:endParaRPr>
                    </a:p>
                  </a:txBody>
                  <a:tcPr marL="13275" marR="13275" marT="1327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altLang="zh-CN" sz="2300" b="1" i="0" u="none" strike="noStrike">
                          <a:solidFill>
                            <a:srgbClr val="000000"/>
                          </a:solidFill>
                          <a:effectLst/>
                          <a:latin typeface="等线" panose="02010600030101010101" pitchFamily="2" charset="-122"/>
                          <a:ea typeface="等线" panose="02010600030101010101" pitchFamily="2" charset="-122"/>
                        </a:rPr>
                        <a:t>…</a:t>
                      </a:r>
                    </a:p>
                  </a:txBody>
                  <a:tcPr marL="13275" marR="13275" marT="1327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altLang="zh-CN" sz="2300" b="1" i="0" u="none" strike="noStrike" dirty="0">
                          <a:solidFill>
                            <a:srgbClr val="000000"/>
                          </a:solidFill>
                          <a:effectLst/>
                          <a:latin typeface="等线" panose="02010600030101010101" pitchFamily="2" charset="-122"/>
                          <a:ea typeface="+mn-ea"/>
                        </a:rPr>
                        <a:t>$ xx</a:t>
                      </a:r>
                    </a:p>
                  </a:txBody>
                  <a:tcPr marL="13275" marR="13275" marT="1327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zh-CN" altLang="en-US"/>
                    </a:p>
                  </a:txBody>
                  <a:tcPr/>
                </a:tc>
                <a:extLst>
                  <a:ext uri="{0D108BD9-81ED-4DB2-BD59-A6C34878D82A}">
                    <a16:rowId xmlns:a16="http://schemas.microsoft.com/office/drawing/2014/main" val="1822549335"/>
                  </a:ext>
                </a:extLst>
              </a:tr>
              <a:tr h="371691">
                <a:tc vMerge="1">
                  <a:txBody>
                    <a:bodyPr/>
                    <a:lstStyle/>
                    <a:p>
                      <a:endParaRPr lang="zh-CN" altLang="en-US"/>
                    </a:p>
                  </a:txBody>
                  <a:tcPr/>
                </a:tc>
                <a:tc>
                  <a:txBody>
                    <a:bodyPr/>
                    <a:lstStyle/>
                    <a:p>
                      <a:pPr algn="l" fontAlgn="b"/>
                      <a:r>
                        <a:rPr lang="en-US" altLang="zh-CN" sz="2300" b="1" i="0" u="none" strike="noStrike" dirty="0">
                          <a:solidFill>
                            <a:srgbClr val="000000"/>
                          </a:solidFill>
                          <a:effectLst/>
                          <a:latin typeface="等线" panose="02010600030101010101" pitchFamily="2" charset="-122"/>
                          <a:ea typeface="等线" panose="02010600030101010101" pitchFamily="2" charset="-122"/>
                        </a:rPr>
                        <a:t>Equipment</a:t>
                      </a:r>
                      <a:endParaRPr lang="zh-CN" altLang="en-US" sz="2300" b="1" i="0" u="none" strike="noStrike" dirty="0">
                        <a:solidFill>
                          <a:srgbClr val="000000"/>
                        </a:solidFill>
                        <a:effectLst/>
                        <a:latin typeface="等线" panose="02010600030101010101" pitchFamily="2" charset="-122"/>
                        <a:ea typeface="等线" panose="02010600030101010101" pitchFamily="2" charset="-122"/>
                      </a:endParaRPr>
                    </a:p>
                  </a:txBody>
                  <a:tcPr marL="13275" marR="13275" marT="1327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altLang="zh-CN" sz="2300" b="1" i="0" u="none" strike="noStrike">
                          <a:solidFill>
                            <a:srgbClr val="000000"/>
                          </a:solidFill>
                          <a:effectLst/>
                          <a:latin typeface="等线" panose="02010600030101010101" pitchFamily="2" charset="-122"/>
                          <a:ea typeface="等线" panose="02010600030101010101" pitchFamily="2" charset="-122"/>
                        </a:rPr>
                        <a:t>…</a:t>
                      </a:r>
                    </a:p>
                  </a:txBody>
                  <a:tcPr marL="13275" marR="13275" marT="1327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altLang="zh-CN" sz="2300" b="1" i="0" u="none" strike="noStrike" dirty="0">
                          <a:solidFill>
                            <a:srgbClr val="000000"/>
                          </a:solidFill>
                          <a:effectLst/>
                          <a:latin typeface="等线" panose="02010600030101010101" pitchFamily="2" charset="-122"/>
                          <a:ea typeface="+mn-ea"/>
                        </a:rPr>
                        <a:t>$ xx</a:t>
                      </a:r>
                    </a:p>
                  </a:txBody>
                  <a:tcPr marL="13275" marR="13275" marT="1327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zh-CN" altLang="en-US"/>
                    </a:p>
                  </a:txBody>
                  <a:tcPr/>
                </a:tc>
                <a:extLst>
                  <a:ext uri="{0D108BD9-81ED-4DB2-BD59-A6C34878D82A}">
                    <a16:rowId xmlns:a16="http://schemas.microsoft.com/office/drawing/2014/main" val="1551154437"/>
                  </a:ext>
                </a:extLst>
              </a:tr>
              <a:tr h="371691">
                <a:tc vMerge="1">
                  <a:txBody>
                    <a:bodyPr/>
                    <a:lstStyle/>
                    <a:p>
                      <a:endParaRPr lang="zh-CN" altLang="en-US"/>
                    </a:p>
                  </a:txBody>
                  <a:tcPr/>
                </a:tc>
                <a:tc>
                  <a:txBody>
                    <a:bodyPr/>
                    <a:lstStyle/>
                    <a:p>
                      <a:pPr algn="l" fontAlgn="b"/>
                      <a:r>
                        <a:rPr lang="en-US" altLang="zh-CN" sz="2300" b="1" i="0" u="none" strike="noStrike" dirty="0">
                          <a:solidFill>
                            <a:srgbClr val="000000"/>
                          </a:solidFill>
                          <a:effectLst/>
                          <a:latin typeface="等线" panose="02010600030101010101" pitchFamily="2" charset="-122"/>
                          <a:ea typeface="等线" panose="02010600030101010101" pitchFamily="2" charset="-122"/>
                        </a:rPr>
                        <a:t>Skills</a:t>
                      </a:r>
                      <a:endParaRPr lang="zh-CN" altLang="en-US" sz="2300" b="1" i="0" u="none" strike="noStrike" dirty="0">
                        <a:solidFill>
                          <a:srgbClr val="000000"/>
                        </a:solidFill>
                        <a:effectLst/>
                        <a:latin typeface="等线" panose="02010600030101010101" pitchFamily="2" charset="-122"/>
                        <a:ea typeface="等线" panose="02010600030101010101" pitchFamily="2" charset="-122"/>
                      </a:endParaRPr>
                    </a:p>
                  </a:txBody>
                  <a:tcPr marL="13275" marR="13275" marT="1327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altLang="zh-CN" sz="2300" b="1" i="0" u="none" strike="noStrike">
                          <a:solidFill>
                            <a:srgbClr val="000000"/>
                          </a:solidFill>
                          <a:effectLst/>
                          <a:latin typeface="等线" panose="02010600030101010101" pitchFamily="2" charset="-122"/>
                          <a:ea typeface="等线" panose="02010600030101010101" pitchFamily="2" charset="-122"/>
                        </a:rPr>
                        <a:t>…</a:t>
                      </a:r>
                    </a:p>
                  </a:txBody>
                  <a:tcPr marL="13275" marR="13275" marT="1327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altLang="zh-CN" sz="2300" b="1" i="0" u="none" strike="noStrike" dirty="0">
                          <a:solidFill>
                            <a:srgbClr val="000000"/>
                          </a:solidFill>
                          <a:effectLst/>
                          <a:latin typeface="等线" panose="02010600030101010101" pitchFamily="2" charset="-122"/>
                          <a:ea typeface="+mn-ea"/>
                        </a:rPr>
                        <a:t>$ xx</a:t>
                      </a:r>
                    </a:p>
                  </a:txBody>
                  <a:tcPr marL="13275" marR="13275" marT="1327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zh-CN" altLang="en-US"/>
                    </a:p>
                  </a:txBody>
                  <a:tcPr/>
                </a:tc>
                <a:extLst>
                  <a:ext uri="{0D108BD9-81ED-4DB2-BD59-A6C34878D82A}">
                    <a16:rowId xmlns:a16="http://schemas.microsoft.com/office/drawing/2014/main" val="3666663284"/>
                  </a:ext>
                </a:extLst>
              </a:tr>
              <a:tr h="371691">
                <a:tc vMerge="1">
                  <a:txBody>
                    <a:bodyPr/>
                    <a:lstStyle/>
                    <a:p>
                      <a:endParaRPr lang="zh-CN" altLang="en-US"/>
                    </a:p>
                  </a:txBody>
                  <a:tcPr/>
                </a:tc>
                <a:tc>
                  <a:txBody>
                    <a:bodyPr/>
                    <a:lstStyle/>
                    <a:p>
                      <a:pPr algn="l" fontAlgn="b"/>
                      <a:r>
                        <a:rPr lang="en-US" altLang="zh-CN" sz="2300" b="1" i="0" u="none" strike="noStrike" dirty="0">
                          <a:solidFill>
                            <a:srgbClr val="000000"/>
                          </a:solidFill>
                          <a:effectLst/>
                          <a:latin typeface="等线" panose="02010600030101010101" pitchFamily="2" charset="-122"/>
                          <a:ea typeface="等线" panose="02010600030101010101" pitchFamily="2" charset="-122"/>
                        </a:rPr>
                        <a:t>Others</a:t>
                      </a:r>
                      <a:endParaRPr lang="zh-CN" altLang="en-US" sz="2300" b="1" i="0" u="none" strike="noStrike" dirty="0">
                        <a:solidFill>
                          <a:srgbClr val="000000"/>
                        </a:solidFill>
                        <a:effectLst/>
                        <a:latin typeface="等线" panose="02010600030101010101" pitchFamily="2" charset="-122"/>
                        <a:ea typeface="等线" panose="02010600030101010101" pitchFamily="2" charset="-122"/>
                      </a:endParaRPr>
                    </a:p>
                  </a:txBody>
                  <a:tcPr marL="13275" marR="13275" marT="1327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altLang="zh-CN" sz="2300" b="1" i="0" u="none" strike="noStrike" dirty="0">
                          <a:solidFill>
                            <a:srgbClr val="000000"/>
                          </a:solidFill>
                          <a:effectLst/>
                          <a:latin typeface="等线" panose="02010600030101010101" pitchFamily="2" charset="-122"/>
                          <a:ea typeface="等线" panose="02010600030101010101" pitchFamily="2" charset="-122"/>
                        </a:rPr>
                        <a:t>…</a:t>
                      </a:r>
                    </a:p>
                  </a:txBody>
                  <a:tcPr marL="13275" marR="13275" marT="1327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altLang="zh-CN" sz="2300" b="1" i="0" u="none" strike="noStrike" dirty="0">
                          <a:solidFill>
                            <a:srgbClr val="000000"/>
                          </a:solidFill>
                          <a:effectLst/>
                          <a:latin typeface="等线" panose="02010600030101010101" pitchFamily="2" charset="-122"/>
                          <a:ea typeface="+mn-ea"/>
                        </a:rPr>
                        <a:t>$ xx</a:t>
                      </a:r>
                    </a:p>
                  </a:txBody>
                  <a:tcPr marL="13275" marR="13275" marT="1327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zh-CN" altLang="en-US"/>
                    </a:p>
                  </a:txBody>
                  <a:tcPr/>
                </a:tc>
                <a:extLst>
                  <a:ext uri="{0D108BD9-81ED-4DB2-BD59-A6C34878D82A}">
                    <a16:rowId xmlns:a16="http://schemas.microsoft.com/office/drawing/2014/main" val="2070142225"/>
                  </a:ext>
                </a:extLst>
              </a:tr>
              <a:tr h="543620">
                <a:tc gridSpan="5">
                  <a:txBody>
                    <a:bodyPr/>
                    <a:lstStyle/>
                    <a:p>
                      <a:pPr algn="ctr" fontAlgn="b"/>
                      <a:r>
                        <a:rPr lang="zh-CN" altLang="en-US" sz="2300" b="1" i="0" u="none" strike="noStrike">
                          <a:solidFill>
                            <a:srgbClr val="000000"/>
                          </a:solidFill>
                          <a:effectLst/>
                          <a:latin typeface="等线" panose="02010600030101010101" pitchFamily="2" charset="-122"/>
                          <a:ea typeface="等线" panose="02010600030101010101" pitchFamily="2" charset="-122"/>
                        </a:rPr>
                        <a:t>　</a:t>
                      </a:r>
                    </a:p>
                  </a:txBody>
                  <a:tcPr marL="124399" marR="124399" marT="62200" marB="6220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tcPr>
                </a:tc>
                <a:tc hMerge="1">
                  <a:txBody>
                    <a:bodyPr/>
                    <a:lstStyle/>
                    <a:p>
                      <a:endParaRPr lang="zh-CN" altLang="en-US"/>
                    </a:p>
                  </a:txBody>
                  <a:tcP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tcPr>
                </a:tc>
                <a:extLst>
                  <a:ext uri="{0D108BD9-81ED-4DB2-BD59-A6C34878D82A}">
                    <a16:rowId xmlns:a16="http://schemas.microsoft.com/office/drawing/2014/main" val="1224598232"/>
                  </a:ext>
                </a:extLst>
              </a:tr>
              <a:tr h="371691">
                <a:tc rowSpan="4">
                  <a:txBody>
                    <a:bodyPr/>
                    <a:lstStyle/>
                    <a:p>
                      <a:pPr algn="ctr" fontAlgn="ctr"/>
                      <a:r>
                        <a:rPr lang="en-US" altLang="zh-CN" sz="2300" b="1" i="0" u="none" strike="noStrike" dirty="0">
                          <a:solidFill>
                            <a:srgbClr val="000000"/>
                          </a:solidFill>
                          <a:effectLst/>
                          <a:latin typeface="等线" panose="02010600030101010101" pitchFamily="2" charset="-122"/>
                          <a:ea typeface="等线" panose="02010600030101010101" pitchFamily="2" charset="-122"/>
                        </a:rPr>
                        <a:t>Second Stage</a:t>
                      </a:r>
                    </a:p>
                    <a:p>
                      <a:pPr algn="ctr" fontAlgn="ctr"/>
                      <a:r>
                        <a:rPr lang="en-US" altLang="zh-CN" sz="2300" b="1" i="0" u="none" strike="noStrike" dirty="0">
                          <a:solidFill>
                            <a:srgbClr val="000000"/>
                          </a:solidFill>
                          <a:effectLst/>
                          <a:latin typeface="等线" panose="02010600030101010101" pitchFamily="2" charset="-122"/>
                          <a:ea typeface="等线" panose="02010600030101010101" pitchFamily="2" charset="-122"/>
                        </a:rPr>
                        <a:t>200K Fans</a:t>
                      </a:r>
                      <a:endParaRPr lang="zh-CN" altLang="en-US" sz="2300" b="1" i="0" u="none" strike="noStrike" dirty="0">
                        <a:solidFill>
                          <a:srgbClr val="000000"/>
                        </a:solidFill>
                        <a:effectLst/>
                        <a:latin typeface="等线" panose="02010600030101010101" pitchFamily="2" charset="-122"/>
                        <a:ea typeface="等线" panose="02010600030101010101" pitchFamily="2" charset="-122"/>
                      </a:endParaRPr>
                    </a:p>
                  </a:txBody>
                  <a:tcPr marL="124399" marR="124399" marT="62200" marB="622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altLang="zh-CN" sz="2300" b="1" i="0" u="none" strike="noStrike" dirty="0">
                          <a:solidFill>
                            <a:srgbClr val="000000"/>
                          </a:solidFill>
                          <a:effectLst/>
                          <a:latin typeface="等线" panose="02010600030101010101" pitchFamily="2" charset="-122"/>
                          <a:ea typeface="+mn-ea"/>
                        </a:rPr>
                        <a:t>Establishing a team</a:t>
                      </a:r>
                      <a:endParaRPr lang="zh-CN" altLang="en-US" sz="2300" b="1" i="0" u="none" strike="noStrike" dirty="0">
                        <a:solidFill>
                          <a:srgbClr val="000000"/>
                        </a:solidFill>
                        <a:effectLst/>
                        <a:latin typeface="等线" panose="02010600030101010101" pitchFamily="2" charset="-122"/>
                        <a:ea typeface="等线" panose="02010600030101010101" pitchFamily="2" charset="-122"/>
                      </a:endParaRPr>
                    </a:p>
                  </a:txBody>
                  <a:tcPr marL="13275" marR="13275" marT="1327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altLang="zh-CN" sz="2300" b="1" i="0" u="none" strike="noStrike">
                          <a:solidFill>
                            <a:srgbClr val="000000"/>
                          </a:solidFill>
                          <a:effectLst/>
                          <a:latin typeface="等线" panose="02010600030101010101" pitchFamily="2" charset="-122"/>
                          <a:ea typeface="等线" panose="02010600030101010101" pitchFamily="2" charset="-122"/>
                        </a:rPr>
                        <a:t>…</a:t>
                      </a:r>
                    </a:p>
                  </a:txBody>
                  <a:tcPr marL="13275" marR="13275" marT="1327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altLang="zh-CN" sz="2300" b="1" i="0" u="none" strike="noStrike" dirty="0">
                          <a:solidFill>
                            <a:srgbClr val="000000"/>
                          </a:solidFill>
                          <a:effectLst/>
                          <a:latin typeface="等线" panose="02010600030101010101" pitchFamily="2" charset="-122"/>
                          <a:ea typeface="+mn-ea"/>
                        </a:rPr>
                        <a:t>$ xx</a:t>
                      </a:r>
                    </a:p>
                  </a:txBody>
                  <a:tcPr marL="13275" marR="13275" marT="1327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B w="6350" cap="flat" cmpd="sng" algn="ctr">
                      <a:solidFill>
                        <a:srgbClr val="000000"/>
                      </a:solidFill>
                      <a:prstDash val="solid"/>
                      <a:round/>
                      <a:headEnd type="none" w="med" len="med"/>
                      <a:tailEnd type="none" w="med" len="med"/>
                    </a:lnB>
                  </a:tcPr>
                </a:tc>
                <a:tc rowSpan="4">
                  <a:txBody>
                    <a:bodyPr/>
                    <a:lstStyle/>
                    <a:p>
                      <a:pPr algn="l" fontAlgn="b"/>
                      <a:r>
                        <a:rPr lang="en-US" altLang="zh-CN" sz="2300" b="1" i="0" u="none" strike="noStrike" dirty="0">
                          <a:solidFill>
                            <a:srgbClr val="000000"/>
                          </a:solidFill>
                          <a:effectLst/>
                          <a:latin typeface="等线" panose="02010600030101010101" pitchFamily="2" charset="-122"/>
                          <a:ea typeface="+mn-ea"/>
                        </a:rPr>
                        <a:t>$ xxx</a:t>
                      </a:r>
                    </a:p>
                  </a:txBody>
                  <a:tcPr marL="124399" marR="124399" marT="62200" marB="622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36409726"/>
                  </a:ext>
                </a:extLst>
              </a:tr>
              <a:tr h="371691">
                <a:tc vMerge="1">
                  <a:txBody>
                    <a:bodyPr/>
                    <a:lstStyle/>
                    <a:p>
                      <a:endParaRPr lang="zh-CN" altLang="en-US"/>
                    </a:p>
                  </a:txBody>
                  <a:tcPr/>
                </a:tc>
                <a:tc>
                  <a:txBody>
                    <a:bodyPr/>
                    <a:lstStyle/>
                    <a:p>
                      <a:pPr algn="l" fontAlgn="b"/>
                      <a:r>
                        <a:rPr lang="en-US" altLang="zh-CN" sz="2300" b="1" i="0" u="none" strike="noStrike" dirty="0">
                          <a:solidFill>
                            <a:srgbClr val="000000"/>
                          </a:solidFill>
                          <a:effectLst/>
                          <a:latin typeface="等线" panose="02010600030101010101" pitchFamily="2" charset="-122"/>
                          <a:ea typeface="+mn-ea"/>
                        </a:rPr>
                        <a:t>Daily Expenses</a:t>
                      </a:r>
                      <a:endParaRPr lang="zh-CN" altLang="en-US" sz="2300" b="1" i="0" u="none" strike="noStrike" dirty="0">
                        <a:solidFill>
                          <a:srgbClr val="000000"/>
                        </a:solidFill>
                        <a:effectLst/>
                        <a:latin typeface="等线" panose="02010600030101010101" pitchFamily="2" charset="-122"/>
                        <a:ea typeface="+mn-ea"/>
                      </a:endParaRPr>
                    </a:p>
                  </a:txBody>
                  <a:tcPr marL="13275" marR="13275" marT="1327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altLang="zh-CN" sz="2300" b="1" i="0" u="none" strike="noStrike">
                          <a:solidFill>
                            <a:srgbClr val="000000"/>
                          </a:solidFill>
                          <a:effectLst/>
                          <a:latin typeface="等线" panose="02010600030101010101" pitchFamily="2" charset="-122"/>
                          <a:ea typeface="等线" panose="02010600030101010101" pitchFamily="2" charset="-122"/>
                        </a:rPr>
                        <a:t>…</a:t>
                      </a:r>
                    </a:p>
                  </a:txBody>
                  <a:tcPr marL="13275" marR="13275" marT="1327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altLang="zh-CN" sz="2300" b="1" i="0" u="none" strike="noStrike" dirty="0">
                          <a:solidFill>
                            <a:srgbClr val="000000"/>
                          </a:solidFill>
                          <a:effectLst/>
                          <a:latin typeface="等线" panose="02010600030101010101" pitchFamily="2" charset="-122"/>
                          <a:ea typeface="+mn-ea"/>
                        </a:rPr>
                        <a:t>$ xx</a:t>
                      </a:r>
                    </a:p>
                  </a:txBody>
                  <a:tcPr marL="13275" marR="13275" marT="1327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zh-CN" altLang="en-US"/>
                    </a:p>
                  </a:txBody>
                  <a:tcPr/>
                </a:tc>
                <a:extLst>
                  <a:ext uri="{0D108BD9-81ED-4DB2-BD59-A6C34878D82A}">
                    <a16:rowId xmlns:a16="http://schemas.microsoft.com/office/drawing/2014/main" val="2576436340"/>
                  </a:ext>
                </a:extLst>
              </a:tr>
              <a:tr h="371691">
                <a:tc vMerge="1">
                  <a:txBody>
                    <a:bodyPr/>
                    <a:lstStyle/>
                    <a:p>
                      <a:endParaRPr lang="zh-CN" altLang="en-US"/>
                    </a:p>
                  </a:txBody>
                  <a:tcPr/>
                </a:tc>
                <a:tc>
                  <a:txBody>
                    <a:bodyPr/>
                    <a:lstStyle/>
                    <a:p>
                      <a:pPr algn="l" fontAlgn="b"/>
                      <a:r>
                        <a:rPr lang="en-US" altLang="zh-CN" sz="2300" b="1" i="0" u="none" strike="noStrike" dirty="0">
                          <a:solidFill>
                            <a:srgbClr val="000000"/>
                          </a:solidFill>
                          <a:effectLst/>
                          <a:latin typeface="等线" panose="02010600030101010101" pitchFamily="2" charset="-122"/>
                          <a:ea typeface="+mn-ea"/>
                        </a:rPr>
                        <a:t>Equipment</a:t>
                      </a:r>
                      <a:endParaRPr lang="zh-CN" altLang="en-US" sz="2300" b="1" i="0" u="none" strike="noStrike" dirty="0">
                        <a:solidFill>
                          <a:srgbClr val="000000"/>
                        </a:solidFill>
                        <a:effectLst/>
                        <a:latin typeface="等线" panose="02010600030101010101" pitchFamily="2" charset="-122"/>
                        <a:ea typeface="等线" panose="02010600030101010101" pitchFamily="2" charset="-122"/>
                      </a:endParaRPr>
                    </a:p>
                  </a:txBody>
                  <a:tcPr marL="13275" marR="13275" marT="1327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altLang="zh-CN" sz="2300" b="1" i="0" u="none" strike="noStrike" dirty="0">
                          <a:solidFill>
                            <a:srgbClr val="000000"/>
                          </a:solidFill>
                          <a:effectLst/>
                          <a:latin typeface="等线" panose="02010600030101010101" pitchFamily="2" charset="-122"/>
                          <a:ea typeface="等线" panose="02010600030101010101" pitchFamily="2" charset="-122"/>
                        </a:rPr>
                        <a:t>…</a:t>
                      </a:r>
                    </a:p>
                  </a:txBody>
                  <a:tcPr marL="13275" marR="13275" marT="1327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altLang="zh-CN" sz="2300" b="1" i="0" u="none" strike="noStrike" dirty="0">
                          <a:solidFill>
                            <a:srgbClr val="000000"/>
                          </a:solidFill>
                          <a:effectLst/>
                          <a:latin typeface="等线" panose="02010600030101010101" pitchFamily="2" charset="-122"/>
                          <a:ea typeface="+mn-ea"/>
                        </a:rPr>
                        <a:t>$ xx</a:t>
                      </a:r>
                    </a:p>
                  </a:txBody>
                  <a:tcPr marL="13275" marR="13275" marT="1327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zh-CN" altLang="en-US"/>
                    </a:p>
                  </a:txBody>
                  <a:tcPr/>
                </a:tc>
                <a:extLst>
                  <a:ext uri="{0D108BD9-81ED-4DB2-BD59-A6C34878D82A}">
                    <a16:rowId xmlns:a16="http://schemas.microsoft.com/office/drawing/2014/main" val="460000665"/>
                  </a:ext>
                </a:extLst>
              </a:tr>
              <a:tr h="371691">
                <a:tc vMerge="1">
                  <a:txBody>
                    <a:bodyPr/>
                    <a:lstStyle/>
                    <a:p>
                      <a:endParaRPr lang="zh-CN" altLang="en-US"/>
                    </a:p>
                  </a:txBody>
                  <a:tcPr/>
                </a:tc>
                <a:tc>
                  <a:txBody>
                    <a:bodyPr/>
                    <a:lstStyle/>
                    <a:p>
                      <a:pPr algn="l" fontAlgn="b"/>
                      <a:r>
                        <a:rPr lang="en-US" altLang="zh-CN" sz="2300" b="1" i="0" u="none" strike="noStrike" dirty="0">
                          <a:solidFill>
                            <a:srgbClr val="000000"/>
                          </a:solidFill>
                          <a:effectLst/>
                          <a:latin typeface="等线" panose="02010600030101010101" pitchFamily="2" charset="-122"/>
                          <a:ea typeface="等线" panose="02010600030101010101" pitchFamily="2" charset="-122"/>
                        </a:rPr>
                        <a:t>Software</a:t>
                      </a:r>
                      <a:endParaRPr lang="zh-CN" altLang="en-US" sz="2300" b="1" i="0" u="none" strike="noStrike" dirty="0">
                        <a:solidFill>
                          <a:srgbClr val="000000"/>
                        </a:solidFill>
                        <a:effectLst/>
                        <a:latin typeface="等线" panose="02010600030101010101" pitchFamily="2" charset="-122"/>
                        <a:ea typeface="等线" panose="02010600030101010101" pitchFamily="2" charset="-122"/>
                      </a:endParaRPr>
                    </a:p>
                  </a:txBody>
                  <a:tcPr marL="13275" marR="13275" marT="1327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altLang="zh-CN" sz="2300" b="1" i="0" u="none" strike="noStrike">
                          <a:solidFill>
                            <a:srgbClr val="000000"/>
                          </a:solidFill>
                          <a:effectLst/>
                          <a:latin typeface="等线" panose="02010600030101010101" pitchFamily="2" charset="-122"/>
                          <a:ea typeface="等线" panose="02010600030101010101" pitchFamily="2" charset="-122"/>
                        </a:rPr>
                        <a:t>…</a:t>
                      </a:r>
                    </a:p>
                  </a:txBody>
                  <a:tcPr marL="13275" marR="13275" marT="1327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altLang="zh-CN" sz="2300" b="1" i="0" u="none" strike="noStrike" dirty="0">
                          <a:solidFill>
                            <a:srgbClr val="000000"/>
                          </a:solidFill>
                          <a:effectLst/>
                          <a:latin typeface="等线" panose="02010600030101010101" pitchFamily="2" charset="-122"/>
                          <a:ea typeface="+mn-ea"/>
                        </a:rPr>
                        <a:t>$ xx</a:t>
                      </a:r>
                    </a:p>
                  </a:txBody>
                  <a:tcPr marL="13275" marR="13275" marT="1327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zh-CN" altLang="en-US"/>
                    </a:p>
                  </a:txBody>
                  <a:tcPr/>
                </a:tc>
                <a:extLst>
                  <a:ext uri="{0D108BD9-81ED-4DB2-BD59-A6C34878D82A}">
                    <a16:rowId xmlns:a16="http://schemas.microsoft.com/office/drawing/2014/main" val="2027639672"/>
                  </a:ext>
                </a:extLst>
              </a:tr>
              <a:tr h="543620">
                <a:tc gridSpan="5">
                  <a:txBody>
                    <a:bodyPr/>
                    <a:lstStyle/>
                    <a:p>
                      <a:pPr algn="ctr" fontAlgn="ctr"/>
                      <a:r>
                        <a:rPr lang="zh-CN" altLang="en-US" sz="2300" b="1" i="0" u="none" strike="noStrike">
                          <a:solidFill>
                            <a:srgbClr val="000000"/>
                          </a:solidFill>
                          <a:effectLst/>
                          <a:latin typeface="等线" panose="02010600030101010101" pitchFamily="2" charset="-122"/>
                          <a:ea typeface="等线" panose="02010600030101010101" pitchFamily="2" charset="-122"/>
                        </a:rPr>
                        <a:t>　</a:t>
                      </a:r>
                    </a:p>
                  </a:txBody>
                  <a:tcPr marL="124399" marR="124399" marT="62200" marB="622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tcPr>
                </a:tc>
                <a:tc hMerge="1">
                  <a:txBody>
                    <a:bodyPr/>
                    <a:lstStyle/>
                    <a:p>
                      <a:endParaRPr lang="zh-CN" altLang="en-US"/>
                    </a:p>
                  </a:txBody>
                  <a:tcP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tcPr>
                </a:tc>
                <a:extLst>
                  <a:ext uri="{0D108BD9-81ED-4DB2-BD59-A6C34878D82A}">
                    <a16:rowId xmlns:a16="http://schemas.microsoft.com/office/drawing/2014/main" val="1498939931"/>
                  </a:ext>
                </a:extLst>
              </a:tr>
              <a:tr h="743381">
                <a:tc>
                  <a:txBody>
                    <a:bodyPr/>
                    <a:lstStyle/>
                    <a:p>
                      <a:pPr algn="ctr" fontAlgn="b"/>
                      <a:r>
                        <a:rPr lang="en-US" altLang="zh-CN" sz="2300" b="1" i="0" u="none" strike="noStrike" dirty="0">
                          <a:solidFill>
                            <a:srgbClr val="000000"/>
                          </a:solidFill>
                          <a:effectLst/>
                          <a:latin typeface="等线" panose="02010600030101010101" pitchFamily="2" charset="-122"/>
                          <a:ea typeface="等线" panose="02010600030101010101" pitchFamily="2" charset="-122"/>
                        </a:rPr>
                        <a:t>Third</a:t>
                      </a:r>
                      <a:br>
                        <a:rPr lang="zh-CN" altLang="en-US" sz="2300" b="1" i="0" u="none" strike="noStrike" dirty="0">
                          <a:solidFill>
                            <a:srgbClr val="000000"/>
                          </a:solidFill>
                          <a:effectLst/>
                          <a:latin typeface="等线" panose="02010600030101010101" pitchFamily="2" charset="-122"/>
                          <a:ea typeface="等线" panose="02010600030101010101" pitchFamily="2" charset="-122"/>
                        </a:rPr>
                      </a:br>
                      <a:r>
                        <a:rPr lang="en-US" altLang="zh-CN" sz="2300" b="1" i="0" u="none" strike="noStrike" dirty="0">
                          <a:solidFill>
                            <a:srgbClr val="000000"/>
                          </a:solidFill>
                          <a:effectLst/>
                          <a:latin typeface="等线" panose="02010600030101010101" pitchFamily="2" charset="-122"/>
                          <a:ea typeface="等线" panose="02010600030101010101" pitchFamily="2" charset="-122"/>
                        </a:rPr>
                        <a:t>…</a:t>
                      </a:r>
                    </a:p>
                  </a:txBody>
                  <a:tcPr marL="13275" marR="13275" marT="1327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altLang="zh-CN" sz="2300" b="1" i="0" u="none" strike="noStrike" dirty="0">
                          <a:solidFill>
                            <a:srgbClr val="000000"/>
                          </a:solidFill>
                          <a:effectLst/>
                          <a:latin typeface="等线" panose="02010600030101010101" pitchFamily="2" charset="-122"/>
                          <a:ea typeface="等线" panose="02010600030101010101" pitchFamily="2" charset="-122"/>
                        </a:rPr>
                        <a:t>…</a:t>
                      </a:r>
                    </a:p>
                  </a:txBody>
                  <a:tcPr marL="13275" marR="13275" marT="1327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altLang="zh-CN" sz="2300" b="1" i="0" u="none" strike="noStrike" dirty="0">
                          <a:solidFill>
                            <a:srgbClr val="000000"/>
                          </a:solidFill>
                          <a:effectLst/>
                          <a:latin typeface="等线" panose="02010600030101010101" pitchFamily="2" charset="-122"/>
                          <a:ea typeface="等线" panose="02010600030101010101" pitchFamily="2" charset="-122"/>
                        </a:rPr>
                        <a:t>…</a:t>
                      </a:r>
                    </a:p>
                  </a:txBody>
                  <a:tcPr marL="13275" marR="13275" marT="1327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altLang="zh-CN" sz="2300" b="1" i="0" u="none" strike="noStrike" dirty="0">
                          <a:solidFill>
                            <a:srgbClr val="000000"/>
                          </a:solidFill>
                          <a:effectLst/>
                          <a:latin typeface="等线" panose="02010600030101010101" pitchFamily="2" charset="-122"/>
                          <a:ea typeface="等线" panose="02010600030101010101" pitchFamily="2" charset="-122"/>
                        </a:rPr>
                        <a:t>…</a:t>
                      </a:r>
                    </a:p>
                  </a:txBody>
                  <a:tcPr marL="13275" marR="13275" marT="1327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B w="6350" cap="flat" cmpd="sng" algn="ctr">
                      <a:solidFill>
                        <a:srgbClr val="000000"/>
                      </a:solidFill>
                      <a:prstDash val="solid"/>
                      <a:round/>
                      <a:headEnd type="none" w="med" len="med"/>
                      <a:tailEnd type="none" w="med" len="med"/>
                    </a:lnB>
                  </a:tcPr>
                </a:tc>
                <a:tc>
                  <a:txBody>
                    <a:bodyPr/>
                    <a:lstStyle/>
                    <a:p>
                      <a:pPr algn="l" fontAlgn="b"/>
                      <a:r>
                        <a:rPr lang="en-US" altLang="zh-CN" sz="2300" b="1" i="0" u="none" strike="noStrike" dirty="0">
                          <a:solidFill>
                            <a:srgbClr val="000000"/>
                          </a:solidFill>
                          <a:effectLst/>
                          <a:latin typeface="等线" panose="02010600030101010101" pitchFamily="2" charset="-122"/>
                          <a:ea typeface="等线" panose="02010600030101010101" pitchFamily="2" charset="-122"/>
                        </a:rPr>
                        <a:t>…</a:t>
                      </a:r>
                    </a:p>
                  </a:txBody>
                  <a:tcPr marL="13275" marR="13275" marT="1327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847032802"/>
                  </a:ext>
                </a:extLst>
              </a:tr>
            </a:tbl>
          </a:graphicData>
        </a:graphic>
      </p:graphicFrame>
      <p:sp>
        <p:nvSpPr>
          <p:cNvPr id="6" name="文本框 5">
            <a:extLst>
              <a:ext uri="{FF2B5EF4-FFF2-40B4-BE49-F238E27FC236}">
                <a16:creationId xmlns:a16="http://schemas.microsoft.com/office/drawing/2014/main" id="{4DE7250D-145B-4A66-9645-DA4D7553AD5E}"/>
              </a:ext>
            </a:extLst>
          </p:cNvPr>
          <p:cNvSpPr txBox="1"/>
          <p:nvPr/>
        </p:nvSpPr>
        <p:spPr>
          <a:xfrm>
            <a:off x="4053530" y="365881"/>
            <a:ext cx="2965623" cy="461665"/>
          </a:xfrm>
          <a:prstGeom prst="rect">
            <a:avLst/>
          </a:prstGeom>
          <a:noFill/>
        </p:spPr>
        <p:txBody>
          <a:bodyPr wrap="square" rtlCol="0">
            <a:spAutoFit/>
          </a:bodyPr>
          <a:lstStyle/>
          <a:p>
            <a:r>
              <a:rPr lang="en-US" altLang="zh-CN" sz="2400" b="1" dirty="0">
                <a:solidFill>
                  <a:srgbClr val="FF0000"/>
                </a:solidFill>
                <a:latin typeface="微软雅黑" panose="020B0503020204020204" pitchFamily="34" charset="-122"/>
                <a:ea typeface="微软雅黑" panose="020B0503020204020204" pitchFamily="34" charset="-122"/>
              </a:rPr>
              <a:t>Template</a:t>
            </a:r>
            <a:endParaRPr lang="zh-CN" altLang="en-US" sz="2400" b="1" dirty="0">
              <a:solidFill>
                <a:srgbClr val="FF0000"/>
              </a:solidFill>
              <a:latin typeface="微软雅黑" panose="020B0503020204020204" pitchFamily="34" charset="-122"/>
              <a:ea typeface="微软雅黑" panose="020B0503020204020204" pitchFamily="34" charset="-122"/>
            </a:endParaRPr>
          </a:p>
        </p:txBody>
      </p:sp>
      <p:sp>
        <p:nvSpPr>
          <p:cNvPr id="7" name="星形: 五角 6">
            <a:extLst>
              <a:ext uri="{FF2B5EF4-FFF2-40B4-BE49-F238E27FC236}">
                <a16:creationId xmlns:a16="http://schemas.microsoft.com/office/drawing/2014/main" id="{8F7D0EDB-6A93-46B0-BCFC-E579519E5E48}"/>
              </a:ext>
            </a:extLst>
          </p:cNvPr>
          <p:cNvSpPr/>
          <p:nvPr/>
        </p:nvSpPr>
        <p:spPr>
          <a:xfrm>
            <a:off x="3445257" y="1231265"/>
            <a:ext cx="357526" cy="357526"/>
          </a:xfrm>
          <a:prstGeom prst="star5">
            <a:avLst/>
          </a:prstGeom>
          <a:solidFill>
            <a:srgbClr val="EA5B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61;p14"/>
          <p:cNvSpPr txBox="1"/>
          <p:nvPr/>
        </p:nvSpPr>
        <p:spPr>
          <a:xfrm>
            <a:off x="575651" y="944646"/>
            <a:ext cx="5636613" cy="572700"/>
          </a:xfrm>
          <a:prstGeom prst="rect">
            <a:avLst/>
          </a:prstGeom>
        </p:spPr>
        <p:txBody>
          <a:bodyPr spcFirstLastPara="1" wrap="square" lIns="91425" tIns="91425" rIns="91425" bIns="91425" anchor="t" anchorCtr="0">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15000"/>
              </a:lnSpc>
              <a:spcBef>
                <a:spcPts val="0"/>
              </a:spcBef>
              <a:spcAft>
                <a:spcPts val="1600"/>
              </a:spcAft>
              <a:buClr>
                <a:schemeClr val="dk1"/>
              </a:buClr>
              <a:buSzPts val="1100"/>
              <a:buFont typeface="Arial" panose="020B0604020202020204"/>
              <a:buNone/>
            </a:pPr>
            <a:r>
              <a:rPr lang="en-US" altLang="zh-CN" sz="2400" b="1" dirty="0">
                <a:latin typeface="Bahnschrift SemiCondensed" panose="020B0502040204020203" pitchFamily="34" charset="0"/>
                <a:ea typeface="Source Sans Pro"/>
                <a:cs typeface="Source Sans Pro"/>
                <a:sym typeface="Source Sans Pro"/>
              </a:rPr>
              <a:t>Summary</a:t>
            </a:r>
            <a:endParaRPr lang="en-US" sz="6600" b="1" dirty="0">
              <a:ea typeface="Source Sans Pro"/>
              <a:cs typeface="Source Sans Pro"/>
              <a:sym typeface="Source Sans Pro"/>
            </a:endParaRPr>
          </a:p>
        </p:txBody>
      </p:sp>
      <p:sp>
        <p:nvSpPr>
          <p:cNvPr id="5" name="文本框 4"/>
          <p:cNvSpPr txBox="1"/>
          <p:nvPr/>
        </p:nvSpPr>
        <p:spPr>
          <a:xfrm>
            <a:off x="575651" y="1941922"/>
            <a:ext cx="5109328" cy="2862322"/>
          </a:xfrm>
          <a:prstGeom prst="rect">
            <a:avLst/>
          </a:prstGeom>
          <a:noFill/>
        </p:spPr>
        <p:txBody>
          <a:bodyPr wrap="square" rtlCol="0">
            <a:spAutoFit/>
          </a:bodyPr>
          <a:lstStyle/>
          <a:p>
            <a:r>
              <a:rPr lang="en-US" altLang="zh-CN" b="1" dirty="0">
                <a:latin typeface="等线" panose="02010600030101010101" pitchFamily="2" charset="-122"/>
                <a:ea typeface="等线" panose="02010600030101010101" pitchFamily="2" charset="-122"/>
              </a:rPr>
              <a:t>1</a:t>
            </a:r>
            <a:r>
              <a:rPr lang="zh-CN" altLang="en-US" b="1" dirty="0">
                <a:latin typeface="等线" panose="02010600030101010101" pitchFamily="2" charset="-122"/>
                <a:ea typeface="等线" panose="02010600030101010101" pitchFamily="2" charset="-122"/>
              </a:rPr>
              <a:t>、</a:t>
            </a:r>
            <a:r>
              <a:rPr lang="en-US" altLang="zh-CN" b="1" dirty="0">
                <a:latin typeface="等线" panose="02010600030101010101" pitchFamily="2" charset="-122"/>
                <a:ea typeface="等线" panose="02010600030101010101" pitchFamily="2" charset="-122"/>
              </a:rPr>
              <a:t>Who are you?</a:t>
            </a:r>
          </a:p>
          <a:p>
            <a:r>
              <a:rPr lang="zh-CN" altLang="en-US" dirty="0"/>
              <a:t>      </a:t>
            </a:r>
            <a:r>
              <a:rPr lang="en-US" altLang="zh-CN" dirty="0">
                <a:solidFill>
                  <a:schemeClr val="bg2">
                    <a:lumMod val="50000"/>
                  </a:schemeClr>
                </a:solidFill>
              </a:rPr>
              <a:t>Self-introduction/Work show</a:t>
            </a:r>
          </a:p>
          <a:p>
            <a:endParaRPr lang="en-US" altLang="zh-CN" dirty="0"/>
          </a:p>
          <a:p>
            <a:endParaRPr lang="en-US" altLang="zh-CN" dirty="0"/>
          </a:p>
          <a:p>
            <a:r>
              <a:rPr lang="en-US" altLang="zh-CN" b="1" dirty="0">
                <a:latin typeface="等线" panose="02010600030101010101" pitchFamily="2" charset="-122"/>
                <a:ea typeface="等线" panose="02010600030101010101" pitchFamily="2" charset="-122"/>
              </a:rPr>
              <a:t>2</a:t>
            </a:r>
            <a:r>
              <a:rPr lang="zh-CN" altLang="en-US" b="1" dirty="0">
                <a:latin typeface="等线" panose="02010600030101010101" pitchFamily="2" charset="-122"/>
                <a:ea typeface="等线" panose="02010600030101010101" pitchFamily="2" charset="-122"/>
              </a:rPr>
              <a:t>、</a:t>
            </a:r>
            <a:r>
              <a:rPr lang="en-US" altLang="zh-CN" b="1" dirty="0">
                <a:latin typeface="等线" panose="02010600030101010101" pitchFamily="2" charset="-122"/>
                <a:ea typeface="等线" panose="02010600030101010101" pitchFamily="2" charset="-122"/>
              </a:rPr>
              <a:t>What are your strengths?</a:t>
            </a:r>
          </a:p>
          <a:p>
            <a:r>
              <a:rPr lang="zh-CN" altLang="en-US" dirty="0"/>
              <a:t>      </a:t>
            </a:r>
            <a:r>
              <a:rPr lang="en-US" altLang="zh-CN" dirty="0">
                <a:solidFill>
                  <a:schemeClr val="bg2">
                    <a:lumMod val="50000"/>
                  </a:schemeClr>
                </a:solidFill>
              </a:rPr>
              <a:t>Advantage Show</a:t>
            </a:r>
          </a:p>
          <a:p>
            <a:endParaRPr lang="en-US" altLang="zh-CN" b="1" dirty="0"/>
          </a:p>
          <a:p>
            <a:endParaRPr lang="en-US" altLang="zh-CN" b="1" dirty="0"/>
          </a:p>
          <a:p>
            <a:r>
              <a:rPr lang="en-US" altLang="zh-CN" b="1" dirty="0">
                <a:latin typeface="等线" panose="02010600030101010101" pitchFamily="2" charset="-122"/>
                <a:ea typeface="等线" panose="02010600030101010101" pitchFamily="2" charset="-122"/>
              </a:rPr>
              <a:t>3</a:t>
            </a:r>
            <a:r>
              <a:rPr lang="zh-CN" altLang="en-US" b="1" dirty="0">
                <a:latin typeface="等线" panose="02010600030101010101" pitchFamily="2" charset="-122"/>
                <a:ea typeface="等线" panose="02010600030101010101" pitchFamily="2" charset="-122"/>
              </a:rPr>
              <a:t>、</a:t>
            </a:r>
            <a:r>
              <a:rPr lang="en-US" altLang="zh-CN" b="1" dirty="0">
                <a:solidFill>
                  <a:srgbClr val="EA5B24"/>
                </a:solidFill>
                <a:latin typeface="等线" panose="02010600030101010101" pitchFamily="2" charset="-122"/>
                <a:ea typeface="等线" panose="02010600030101010101" pitchFamily="2" charset="-122"/>
              </a:rPr>
              <a:t>What are your dreams?</a:t>
            </a:r>
          </a:p>
          <a:p>
            <a:r>
              <a:rPr lang="zh-CN" altLang="en-US" dirty="0"/>
              <a:t>       </a:t>
            </a:r>
            <a:r>
              <a:rPr lang="en-US" altLang="zh-CN" dirty="0">
                <a:solidFill>
                  <a:schemeClr val="bg2">
                    <a:lumMod val="50000"/>
                  </a:schemeClr>
                </a:solidFill>
              </a:rPr>
              <a:t>Dream Explanation</a:t>
            </a:r>
          </a:p>
        </p:txBody>
      </p:sp>
      <p:sp>
        <p:nvSpPr>
          <p:cNvPr id="6" name="文本框 5"/>
          <p:cNvSpPr txBox="1"/>
          <p:nvPr/>
        </p:nvSpPr>
        <p:spPr>
          <a:xfrm>
            <a:off x="6212264" y="1941922"/>
            <a:ext cx="5684977" cy="2862322"/>
          </a:xfrm>
          <a:prstGeom prst="rect">
            <a:avLst/>
          </a:prstGeom>
          <a:noFill/>
        </p:spPr>
        <p:txBody>
          <a:bodyPr wrap="square" rtlCol="0">
            <a:spAutoFit/>
          </a:bodyPr>
          <a:lstStyle/>
          <a:p>
            <a:r>
              <a:rPr lang="en-US" altLang="zh-CN" b="1" dirty="0">
                <a:latin typeface="等线" panose="02010600030101010101" pitchFamily="2" charset="-122"/>
                <a:ea typeface="等线" panose="02010600030101010101" pitchFamily="2" charset="-122"/>
              </a:rPr>
              <a:t>4</a:t>
            </a:r>
            <a:r>
              <a:rPr lang="zh-CN" altLang="en-US" b="1" dirty="0">
                <a:latin typeface="等线" panose="02010600030101010101" pitchFamily="2" charset="-122"/>
                <a:ea typeface="等线" panose="02010600030101010101" pitchFamily="2" charset="-122"/>
              </a:rPr>
              <a:t>、</a:t>
            </a:r>
            <a:r>
              <a:rPr lang="en-US" altLang="zh-CN" b="1" dirty="0">
                <a:latin typeface="等线" panose="02010600030101010101" pitchFamily="2" charset="-122"/>
                <a:ea typeface="等线" panose="02010600030101010101" pitchFamily="2" charset="-122"/>
              </a:rPr>
              <a:t>What values do your dreams represent?</a:t>
            </a:r>
          </a:p>
          <a:p>
            <a:r>
              <a:rPr lang="zh-CN" altLang="en-US" dirty="0"/>
              <a:t>       </a:t>
            </a:r>
            <a:r>
              <a:rPr lang="en-US" altLang="zh-CN" dirty="0">
                <a:solidFill>
                  <a:schemeClr val="bg2">
                    <a:lumMod val="50000"/>
                  </a:schemeClr>
                </a:solidFill>
              </a:rPr>
              <a:t>In-depth analysis</a:t>
            </a:r>
          </a:p>
          <a:p>
            <a:endParaRPr lang="en-US" altLang="zh-CN" b="1" dirty="0">
              <a:latin typeface="等线" panose="02010600030101010101" pitchFamily="2" charset="-122"/>
              <a:ea typeface="等线" panose="02010600030101010101" pitchFamily="2" charset="-122"/>
            </a:endParaRPr>
          </a:p>
          <a:p>
            <a:endParaRPr lang="en-US" altLang="zh-CN" b="1" dirty="0">
              <a:latin typeface="等线" panose="02010600030101010101" pitchFamily="2" charset="-122"/>
              <a:ea typeface="等线" panose="02010600030101010101" pitchFamily="2" charset="-122"/>
            </a:endParaRPr>
          </a:p>
          <a:p>
            <a:r>
              <a:rPr lang="en-US" altLang="zh-CN" b="1" dirty="0">
                <a:latin typeface="等线" panose="02010600030101010101" pitchFamily="2" charset="-122"/>
                <a:ea typeface="等线" panose="02010600030101010101" pitchFamily="2" charset="-122"/>
                <a:sym typeface="+mn-ea"/>
              </a:rPr>
              <a:t>5</a:t>
            </a:r>
            <a:r>
              <a:rPr lang="zh-CN" altLang="en-US" b="1" dirty="0">
                <a:latin typeface="等线" panose="02010600030101010101" pitchFamily="2" charset="-122"/>
                <a:ea typeface="等线" panose="02010600030101010101" pitchFamily="2" charset="-122"/>
                <a:sym typeface="+mn-ea"/>
              </a:rPr>
              <a:t>、</a:t>
            </a:r>
            <a:r>
              <a:rPr lang="en-US" altLang="zh-CN" b="1" dirty="0">
                <a:solidFill>
                  <a:srgbClr val="EA5B24"/>
                </a:solidFill>
                <a:latin typeface="等线" panose="02010600030101010101" pitchFamily="2" charset="-122"/>
                <a:ea typeface="等线" panose="02010600030101010101" pitchFamily="2" charset="-122"/>
                <a:sym typeface="+mn-ea"/>
              </a:rPr>
              <a:t>What will you do?</a:t>
            </a:r>
          </a:p>
          <a:p>
            <a:r>
              <a:rPr lang="en-US" altLang="zh-CN" dirty="0">
                <a:sym typeface="+mn-ea"/>
              </a:rPr>
              <a:t>       </a:t>
            </a:r>
            <a:r>
              <a:rPr lang="en-US" altLang="zh-CN" dirty="0">
                <a:solidFill>
                  <a:schemeClr val="bg2">
                    <a:lumMod val="50000"/>
                  </a:schemeClr>
                </a:solidFill>
                <a:sym typeface="+mn-ea"/>
              </a:rPr>
              <a:t>Arrangement/Stage Awareness</a:t>
            </a:r>
            <a:endParaRPr lang="en-US" altLang="zh-CN" dirty="0">
              <a:solidFill>
                <a:schemeClr val="bg2">
                  <a:lumMod val="50000"/>
                </a:schemeClr>
              </a:solidFill>
            </a:endParaRPr>
          </a:p>
          <a:p>
            <a:endParaRPr lang="en-US" altLang="zh-CN" b="1" dirty="0">
              <a:latin typeface="等线" panose="02010600030101010101" pitchFamily="2" charset="-122"/>
              <a:ea typeface="等线" panose="02010600030101010101" pitchFamily="2" charset="-122"/>
            </a:endParaRPr>
          </a:p>
          <a:p>
            <a:endParaRPr lang="en-US" altLang="zh-CN" b="1" dirty="0">
              <a:latin typeface="等线" panose="02010600030101010101" pitchFamily="2" charset="-122"/>
              <a:ea typeface="等线" panose="02010600030101010101" pitchFamily="2" charset="-122"/>
            </a:endParaRPr>
          </a:p>
          <a:p>
            <a:r>
              <a:rPr lang="en-US" altLang="zh-CN" b="1" dirty="0">
                <a:latin typeface="等线" panose="02010600030101010101" pitchFamily="2" charset="-122"/>
                <a:ea typeface="等线" panose="02010600030101010101" pitchFamily="2" charset="-122"/>
                <a:sym typeface="+mn-ea"/>
              </a:rPr>
              <a:t>6</a:t>
            </a:r>
            <a:r>
              <a:rPr lang="zh-CN" altLang="en-US" b="1" dirty="0">
                <a:latin typeface="等线" panose="02010600030101010101" pitchFamily="2" charset="-122"/>
                <a:ea typeface="等线" panose="02010600030101010101" pitchFamily="2" charset="-122"/>
                <a:sym typeface="+mn-ea"/>
              </a:rPr>
              <a:t>、</a:t>
            </a:r>
            <a:r>
              <a:rPr lang="en-US" altLang="zh-CN" b="1" dirty="0">
                <a:solidFill>
                  <a:srgbClr val="EA5B24"/>
                </a:solidFill>
                <a:latin typeface="等线" panose="02010600030101010101" pitchFamily="2" charset="-122"/>
                <a:ea typeface="等线" panose="02010600030101010101" pitchFamily="2" charset="-122"/>
                <a:sym typeface="+mn-ea"/>
              </a:rPr>
              <a:t>What do you want?</a:t>
            </a:r>
          </a:p>
          <a:p>
            <a:r>
              <a:rPr lang="zh-CN" altLang="en-US" dirty="0">
                <a:sym typeface="+mn-ea"/>
              </a:rPr>
              <a:t>       </a:t>
            </a:r>
            <a:r>
              <a:rPr lang="en-US" altLang="zh-CN" dirty="0">
                <a:solidFill>
                  <a:schemeClr val="bg2">
                    <a:lumMod val="50000"/>
                  </a:schemeClr>
                </a:solidFill>
                <a:sym typeface="+mn-ea"/>
              </a:rPr>
              <a:t>Budget Breakdown</a:t>
            </a:r>
            <a:endParaRPr lang="zh-CN" altLang="en-US" dirty="0">
              <a:solidFill>
                <a:schemeClr val="bg2">
                  <a:lumMod val="50000"/>
                </a:schemeClr>
              </a:solidFill>
            </a:endParaRPr>
          </a:p>
        </p:txBody>
      </p:sp>
      <p:sp>
        <p:nvSpPr>
          <p:cNvPr id="7" name="星形: 五角 6">
            <a:extLst>
              <a:ext uri="{FF2B5EF4-FFF2-40B4-BE49-F238E27FC236}">
                <a16:creationId xmlns:a16="http://schemas.microsoft.com/office/drawing/2014/main" id="{1B9B94FF-11F8-4352-B9E8-04F6885F01FD}"/>
              </a:ext>
            </a:extLst>
          </p:cNvPr>
          <p:cNvSpPr/>
          <p:nvPr/>
        </p:nvSpPr>
        <p:spPr>
          <a:xfrm>
            <a:off x="3472350" y="4117277"/>
            <a:ext cx="357526" cy="357526"/>
          </a:xfrm>
          <a:prstGeom prst="star5">
            <a:avLst/>
          </a:prstGeom>
          <a:solidFill>
            <a:srgbClr val="EA5B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星形: 五角 7">
            <a:extLst>
              <a:ext uri="{FF2B5EF4-FFF2-40B4-BE49-F238E27FC236}">
                <a16:creationId xmlns:a16="http://schemas.microsoft.com/office/drawing/2014/main" id="{384853F7-7234-425F-A8E4-CAEBCC86BDEE}"/>
              </a:ext>
            </a:extLst>
          </p:cNvPr>
          <p:cNvSpPr/>
          <p:nvPr/>
        </p:nvSpPr>
        <p:spPr>
          <a:xfrm>
            <a:off x="8690739" y="3015557"/>
            <a:ext cx="357526" cy="357526"/>
          </a:xfrm>
          <a:prstGeom prst="star5">
            <a:avLst/>
          </a:prstGeom>
          <a:solidFill>
            <a:srgbClr val="EA5B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9" name="星形: 五角 8">
            <a:extLst>
              <a:ext uri="{FF2B5EF4-FFF2-40B4-BE49-F238E27FC236}">
                <a16:creationId xmlns:a16="http://schemas.microsoft.com/office/drawing/2014/main" id="{EE90B3D2-9627-4D2C-ADEC-D4817A76C6C1}"/>
              </a:ext>
            </a:extLst>
          </p:cNvPr>
          <p:cNvSpPr/>
          <p:nvPr/>
        </p:nvSpPr>
        <p:spPr>
          <a:xfrm>
            <a:off x="8697226" y="4117277"/>
            <a:ext cx="357526" cy="357526"/>
          </a:xfrm>
          <a:prstGeom prst="star5">
            <a:avLst/>
          </a:prstGeom>
          <a:solidFill>
            <a:srgbClr val="EA5B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61;p14"/>
          <p:cNvSpPr txBox="1"/>
          <p:nvPr/>
        </p:nvSpPr>
        <p:spPr>
          <a:xfrm>
            <a:off x="625347" y="467139"/>
            <a:ext cx="5636613" cy="572700"/>
          </a:xfrm>
          <a:prstGeom prst="rect">
            <a:avLst/>
          </a:prstGeom>
        </p:spPr>
        <p:txBody>
          <a:bodyPr spcFirstLastPara="1" wrap="square" lIns="91425" tIns="91425" rIns="91425" bIns="91425" anchor="t" anchorCtr="0">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15000"/>
              </a:lnSpc>
              <a:spcBef>
                <a:spcPts val="0"/>
              </a:spcBef>
              <a:spcAft>
                <a:spcPts val="1600"/>
              </a:spcAft>
              <a:buClr>
                <a:schemeClr val="dk1"/>
              </a:buClr>
              <a:buSzPts val="1100"/>
              <a:buFont typeface="Arial" panose="020B0604020202020204"/>
              <a:buNone/>
            </a:pPr>
            <a:r>
              <a:rPr lang="en-US" altLang="zh-CN" sz="2400" b="1" dirty="0">
                <a:latin typeface="Bahnschrift SemiCondensed" panose="020B0502040204020203" pitchFamily="34" charset="0"/>
                <a:ea typeface="Source Sans Pro"/>
                <a:cs typeface="Source Sans Pro"/>
                <a:sym typeface="Source Sans Pro"/>
              </a:rPr>
              <a:t>Pre-Application Notes:</a:t>
            </a:r>
            <a:endParaRPr lang="en-US" sz="6600" b="1" dirty="0">
              <a:ea typeface="Source Sans Pro"/>
              <a:cs typeface="Source Sans Pro"/>
              <a:sym typeface="Source Sans Pro"/>
            </a:endParaRPr>
          </a:p>
        </p:txBody>
      </p:sp>
      <p:sp>
        <p:nvSpPr>
          <p:cNvPr id="6" name="文本框 5"/>
          <p:cNvSpPr txBox="1"/>
          <p:nvPr/>
        </p:nvSpPr>
        <p:spPr>
          <a:xfrm>
            <a:off x="625345" y="1407586"/>
            <a:ext cx="11122707" cy="4524315"/>
          </a:xfrm>
          <a:prstGeom prst="rect">
            <a:avLst/>
          </a:prstGeom>
          <a:noFill/>
        </p:spPr>
        <p:txBody>
          <a:bodyPr wrap="square">
            <a:spAutoFit/>
          </a:bodyPr>
          <a:lstStyle/>
          <a:p>
            <a:pPr marL="0" lvl="0" indent="0" algn="just" rtl="0">
              <a:spcBef>
                <a:spcPts val="0"/>
              </a:spcBef>
              <a:spcAft>
                <a:spcPts val="0"/>
              </a:spcAft>
              <a:buNone/>
            </a:pPr>
            <a:r>
              <a:rPr lang="en-US" altLang="zh-CN" b="1" dirty="0">
                <a:solidFill>
                  <a:srgbClr val="000000"/>
                </a:solidFill>
                <a:latin typeface="等线" panose="02010600030101010101" pitchFamily="2" charset="-122"/>
                <a:ea typeface="等线" panose="02010600030101010101" pitchFamily="2" charset="-122"/>
                <a:cs typeface="Source Sans Pro"/>
                <a:sym typeface="Source Sans Pro"/>
              </a:rPr>
              <a:t>Welcome to the 2021 Art Star program! We are delighted that you would like to take part in this program. Before you officially begin creating your dream proposal, please read through the following points and make sure you meet the requirements. If you have any questions about these points, please contact us through the contact information on the project website.</a:t>
            </a:r>
          </a:p>
          <a:p>
            <a:pPr lvl="0" algn="l" rtl="0">
              <a:spcBef>
                <a:spcPts val="0"/>
              </a:spcBef>
              <a:spcAft>
                <a:spcPts val="0"/>
              </a:spcAft>
            </a:pPr>
            <a:endParaRPr lang="en-US" altLang="zh-CN" b="1" dirty="0">
              <a:solidFill>
                <a:srgbClr val="000000"/>
              </a:solidFill>
              <a:latin typeface="等线" panose="02010600030101010101" pitchFamily="2" charset="-122"/>
              <a:ea typeface="等线" panose="02010600030101010101" pitchFamily="2" charset="-122"/>
              <a:cs typeface="Source Sans Pro"/>
              <a:sym typeface="Source Sans Pro"/>
            </a:endParaRPr>
          </a:p>
          <a:p>
            <a:pPr marL="342900" lvl="0" indent="-342900" algn="l" rtl="0">
              <a:spcBef>
                <a:spcPts val="0"/>
              </a:spcBef>
              <a:spcAft>
                <a:spcPts val="0"/>
              </a:spcAft>
              <a:buAutoNum type="arabicPeriod"/>
            </a:pPr>
            <a:r>
              <a:rPr lang="en-US" altLang="zh-CN" b="1" dirty="0">
                <a:solidFill>
                  <a:srgbClr val="000000"/>
                </a:solidFill>
                <a:latin typeface="等线" panose="02010600030101010101" pitchFamily="2" charset="-122"/>
                <a:ea typeface="等线" panose="02010600030101010101" pitchFamily="2" charset="-122"/>
                <a:cs typeface="Source Sans Pro"/>
                <a:sym typeface="Source Sans Pro"/>
              </a:rPr>
              <a:t>You need to be a content creator in the CG field and have a certain base of social media followers </a:t>
            </a:r>
            <a:r>
              <a:rPr lang="en-US" altLang="zh-CN" b="1" dirty="0">
                <a:solidFill>
                  <a:srgbClr val="000000"/>
                </a:solidFill>
                <a:highlight>
                  <a:srgbClr val="FFFF00"/>
                </a:highlight>
                <a:latin typeface="等线" panose="02010600030101010101" pitchFamily="2" charset="-122"/>
                <a:ea typeface="等线" panose="02010600030101010101" pitchFamily="2" charset="-122"/>
                <a:cs typeface="Source Sans Pro"/>
                <a:sym typeface="Source Sans Pro"/>
              </a:rPr>
              <a:t>(&gt;1k)</a:t>
            </a:r>
            <a:r>
              <a:rPr lang="en-US" altLang="zh-CN" b="1" dirty="0">
                <a:solidFill>
                  <a:srgbClr val="000000"/>
                </a:solidFill>
                <a:latin typeface="等线" panose="02010600030101010101" pitchFamily="2" charset="-122"/>
                <a:ea typeface="等线" panose="02010600030101010101" pitchFamily="2" charset="-122"/>
                <a:cs typeface="Source Sans Pro"/>
                <a:sym typeface="Source Sans Pro"/>
              </a:rPr>
              <a:t>.</a:t>
            </a:r>
          </a:p>
          <a:p>
            <a:pPr marL="342900" lvl="0" indent="-342900" algn="l" rtl="0">
              <a:spcBef>
                <a:spcPts val="0"/>
              </a:spcBef>
              <a:spcAft>
                <a:spcPts val="0"/>
              </a:spcAft>
              <a:buAutoNum type="arabicPeriod"/>
            </a:pPr>
            <a:endParaRPr lang="en-US" altLang="zh-CN" b="1" dirty="0">
              <a:solidFill>
                <a:srgbClr val="000000"/>
              </a:solidFill>
              <a:latin typeface="等线" panose="02010600030101010101" pitchFamily="2" charset="-122"/>
              <a:ea typeface="等线" panose="02010600030101010101" pitchFamily="2" charset="-122"/>
              <a:cs typeface="Source Sans Pro"/>
              <a:sym typeface="Source Sans Pro"/>
            </a:endParaRPr>
          </a:p>
          <a:p>
            <a:pPr marL="342900" indent="-342900">
              <a:buFontTx/>
              <a:buAutoNum type="arabicPeriod"/>
            </a:pPr>
            <a:r>
              <a:rPr lang="en-US" altLang="zh-CN" b="1" dirty="0">
                <a:solidFill>
                  <a:srgbClr val="000000"/>
                </a:solidFill>
                <a:latin typeface="等线" panose="02010600030101010101" pitchFamily="2" charset="-122"/>
                <a:ea typeface="等线" panose="02010600030101010101" pitchFamily="2" charset="-122"/>
                <a:cs typeface="Source Sans Pro"/>
                <a:sym typeface="Source Sans Pro"/>
              </a:rPr>
              <a:t>You need to have legal citizenship of your country.</a:t>
            </a:r>
          </a:p>
          <a:p>
            <a:pPr marL="342900" lvl="0" indent="-342900" algn="l" rtl="0">
              <a:spcBef>
                <a:spcPts val="0"/>
              </a:spcBef>
              <a:spcAft>
                <a:spcPts val="0"/>
              </a:spcAft>
              <a:buAutoNum type="arabicPeriod"/>
            </a:pPr>
            <a:endParaRPr lang="en-US" altLang="zh-CN" b="1" dirty="0">
              <a:solidFill>
                <a:srgbClr val="000000"/>
              </a:solidFill>
              <a:latin typeface="等线" panose="02010600030101010101" pitchFamily="2" charset="-122"/>
              <a:ea typeface="等线" panose="02010600030101010101" pitchFamily="2" charset="-122"/>
              <a:cs typeface="Source Sans Pro"/>
              <a:sym typeface="Source Sans Pro"/>
            </a:endParaRPr>
          </a:p>
          <a:p>
            <a:pPr marL="342900" indent="-342900">
              <a:buFontTx/>
              <a:buAutoNum type="arabicPeriod"/>
            </a:pPr>
            <a:r>
              <a:rPr lang="en-US" altLang="zh-CN" b="1" dirty="0">
                <a:solidFill>
                  <a:srgbClr val="000000"/>
                </a:solidFill>
                <a:latin typeface="等线" panose="02010600030101010101" pitchFamily="2" charset="-122"/>
                <a:ea typeface="等线" panose="02010600030101010101" pitchFamily="2" charset="-122"/>
                <a:cs typeface="Source Sans Pro"/>
                <a:sym typeface="Source Sans Pro"/>
              </a:rPr>
              <a:t>If you are given access to support resources, please </a:t>
            </a:r>
            <a:r>
              <a:rPr lang="en-US" altLang="zh-CN" b="1" dirty="0">
                <a:solidFill>
                  <a:srgbClr val="000000"/>
                </a:solidFill>
                <a:highlight>
                  <a:srgbClr val="FFFF00"/>
                </a:highlight>
                <a:latin typeface="等线" panose="02010600030101010101" pitchFamily="2" charset="-122"/>
                <a:ea typeface="等线" panose="02010600030101010101" pitchFamily="2" charset="-122"/>
                <a:cs typeface="Source Sans Pro"/>
                <a:sym typeface="Source Sans Pro"/>
              </a:rPr>
              <a:t>do not denigrate</a:t>
            </a:r>
            <a:r>
              <a:rPr lang="en-US" altLang="zh-CN" b="1" dirty="0">
                <a:solidFill>
                  <a:srgbClr val="000000"/>
                </a:solidFill>
                <a:latin typeface="等线" panose="02010600030101010101" pitchFamily="2" charset="-122"/>
                <a:ea typeface="等线" panose="02010600030101010101" pitchFamily="2" charset="-122"/>
                <a:cs typeface="Source Sans Pro"/>
                <a:sym typeface="Source Sans Pro"/>
              </a:rPr>
              <a:t> the supported brands or products on public and social platforms.</a:t>
            </a:r>
          </a:p>
          <a:p>
            <a:pPr marL="342900" lvl="0" indent="-342900" algn="l" rtl="0">
              <a:spcBef>
                <a:spcPts val="0"/>
              </a:spcBef>
              <a:spcAft>
                <a:spcPts val="0"/>
              </a:spcAft>
              <a:buAutoNum type="arabicPeriod"/>
            </a:pPr>
            <a:endParaRPr lang="en-US" altLang="zh-CN" b="1" dirty="0">
              <a:solidFill>
                <a:srgbClr val="000000"/>
              </a:solidFill>
              <a:latin typeface="等线" panose="02010600030101010101" pitchFamily="2" charset="-122"/>
              <a:ea typeface="等线" panose="02010600030101010101" pitchFamily="2" charset="-122"/>
              <a:cs typeface="Source Sans Pro"/>
              <a:sym typeface="Source Sans Pro"/>
            </a:endParaRPr>
          </a:p>
          <a:p>
            <a:pPr marL="342900" indent="-342900">
              <a:buFontTx/>
              <a:buAutoNum type="arabicPeriod"/>
            </a:pPr>
            <a:r>
              <a:rPr lang="en-US" altLang="zh-CN" b="1" dirty="0">
                <a:solidFill>
                  <a:srgbClr val="000000"/>
                </a:solidFill>
                <a:latin typeface="等线" panose="02010600030101010101" pitchFamily="2" charset="-122"/>
                <a:ea typeface="等线" panose="02010600030101010101" pitchFamily="2" charset="-122"/>
                <a:cs typeface="Source Sans Pro"/>
                <a:sym typeface="Source Sans Pro"/>
              </a:rPr>
              <a:t>You need to apply in </a:t>
            </a:r>
            <a:r>
              <a:rPr lang="en-US" altLang="zh-CN" b="1" dirty="0">
                <a:solidFill>
                  <a:srgbClr val="000000"/>
                </a:solidFill>
                <a:highlight>
                  <a:srgbClr val="FFFF00"/>
                </a:highlight>
                <a:latin typeface="等线" panose="02010600030101010101" pitchFamily="2" charset="-122"/>
                <a:ea typeface="等线" panose="02010600030101010101" pitchFamily="2" charset="-122"/>
                <a:cs typeface="Source Sans Pro"/>
                <a:sym typeface="Source Sans Pro"/>
              </a:rPr>
              <a:t>English</a:t>
            </a:r>
            <a:r>
              <a:rPr lang="en-US" altLang="zh-CN" b="1" dirty="0">
                <a:solidFill>
                  <a:srgbClr val="000000"/>
                </a:solidFill>
                <a:latin typeface="等线" panose="02010600030101010101" pitchFamily="2" charset="-122"/>
                <a:ea typeface="等线" panose="02010600030101010101" pitchFamily="2" charset="-122"/>
                <a:cs typeface="Source Sans Pro"/>
                <a:sym typeface="Source Sans Pro"/>
              </a:rPr>
              <a:t> and be able to communicate briefly in English with the reviewers.</a:t>
            </a:r>
          </a:p>
          <a:p>
            <a:pPr marL="342900" lvl="0" indent="-342900" algn="l" rtl="0">
              <a:spcBef>
                <a:spcPts val="0"/>
              </a:spcBef>
              <a:spcAft>
                <a:spcPts val="0"/>
              </a:spcAft>
              <a:buAutoNum type="arabicPeriod"/>
            </a:pPr>
            <a:endParaRPr lang="en-US" altLang="zh-CN" b="1" dirty="0">
              <a:solidFill>
                <a:srgbClr val="000000"/>
              </a:solidFill>
              <a:latin typeface="等线" panose="02010600030101010101" pitchFamily="2" charset="-122"/>
              <a:ea typeface="等线" panose="02010600030101010101" pitchFamily="2" charset="-122"/>
              <a:cs typeface="Source Sans Pro"/>
              <a:sym typeface="Source Sans Pro"/>
            </a:endParaRPr>
          </a:p>
          <a:p>
            <a:pPr lvl="0" algn="l" rtl="0">
              <a:spcBef>
                <a:spcPts val="0"/>
              </a:spcBef>
              <a:spcAft>
                <a:spcPts val="0"/>
              </a:spcAft>
            </a:pPr>
            <a:endParaRPr lang="en-US" altLang="zh-CN" b="1" dirty="0">
              <a:solidFill>
                <a:srgbClr val="000000"/>
              </a:solidFill>
              <a:latin typeface="等线" panose="02010600030101010101" pitchFamily="2" charset="-122"/>
              <a:ea typeface="等线" panose="02010600030101010101" pitchFamily="2" charset="-122"/>
              <a:cs typeface="Source Sans Pro"/>
              <a:sym typeface="Source Sans Pro"/>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61;p14">
            <a:extLst>
              <a:ext uri="{FF2B5EF4-FFF2-40B4-BE49-F238E27FC236}">
                <a16:creationId xmlns:a16="http://schemas.microsoft.com/office/drawing/2014/main" id="{6A514842-7D34-407E-94F7-E5E0B6AA0210}"/>
              </a:ext>
            </a:extLst>
          </p:cNvPr>
          <p:cNvSpPr txBox="1"/>
          <p:nvPr/>
        </p:nvSpPr>
        <p:spPr>
          <a:xfrm>
            <a:off x="625347" y="785191"/>
            <a:ext cx="5636613" cy="572700"/>
          </a:xfrm>
          <a:prstGeom prst="rect">
            <a:avLst/>
          </a:prstGeom>
        </p:spPr>
        <p:txBody>
          <a:bodyPr spcFirstLastPara="1" wrap="square" lIns="91425" tIns="91425" rIns="91425" bIns="91425" anchor="t" anchorCtr="0">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15000"/>
              </a:lnSpc>
              <a:spcBef>
                <a:spcPts val="0"/>
              </a:spcBef>
              <a:spcAft>
                <a:spcPts val="1600"/>
              </a:spcAft>
              <a:buClr>
                <a:schemeClr val="dk1"/>
              </a:buClr>
              <a:buSzPts val="1100"/>
              <a:buFont typeface="Arial" panose="020B0604020202020204"/>
              <a:buNone/>
            </a:pPr>
            <a:r>
              <a:rPr lang="en-US" altLang="zh-CN" sz="2400" b="1" dirty="0">
                <a:latin typeface="Bahnschrift SemiCondensed" panose="020B0502040204020203" pitchFamily="34" charset="0"/>
                <a:ea typeface="Source Sans Pro"/>
                <a:cs typeface="Source Sans Pro"/>
                <a:sym typeface="Source Sans Pro"/>
              </a:rPr>
              <a:t>Pre-Application Notes:</a:t>
            </a:r>
            <a:endParaRPr lang="en-US" sz="6600" b="1" dirty="0">
              <a:ea typeface="Source Sans Pro"/>
              <a:cs typeface="Source Sans Pro"/>
              <a:sym typeface="Source Sans Pro"/>
            </a:endParaRPr>
          </a:p>
        </p:txBody>
      </p:sp>
      <p:sp>
        <p:nvSpPr>
          <p:cNvPr id="3" name="文本框 2">
            <a:extLst>
              <a:ext uri="{FF2B5EF4-FFF2-40B4-BE49-F238E27FC236}">
                <a16:creationId xmlns:a16="http://schemas.microsoft.com/office/drawing/2014/main" id="{9416F16F-1441-41FF-8C4B-DE04CBDD5432}"/>
              </a:ext>
            </a:extLst>
          </p:cNvPr>
          <p:cNvSpPr txBox="1"/>
          <p:nvPr/>
        </p:nvSpPr>
        <p:spPr>
          <a:xfrm>
            <a:off x="625345" y="1834969"/>
            <a:ext cx="11122707" cy="2862322"/>
          </a:xfrm>
          <a:prstGeom prst="rect">
            <a:avLst/>
          </a:prstGeom>
          <a:noFill/>
        </p:spPr>
        <p:txBody>
          <a:bodyPr wrap="square">
            <a:spAutoFit/>
          </a:bodyPr>
          <a:lstStyle/>
          <a:p>
            <a:pPr algn="just"/>
            <a:r>
              <a:rPr lang="en-US" altLang="zh-CN" b="1" dirty="0">
                <a:solidFill>
                  <a:schemeClr val="dk1"/>
                </a:solidFill>
                <a:latin typeface="等线" panose="02010600030101010101" pitchFamily="2" charset="-122"/>
                <a:ea typeface="等线" panose="02010600030101010101" pitchFamily="2" charset="-122"/>
                <a:cs typeface="Source Sans Pro"/>
                <a:sym typeface="Source Sans Pro"/>
              </a:rPr>
              <a:t>5. </a:t>
            </a:r>
            <a:r>
              <a:rPr lang="en-US" altLang="zh-CN" sz="1800" b="1" dirty="0">
                <a:solidFill>
                  <a:srgbClr val="000000"/>
                </a:solidFill>
                <a:latin typeface="等线" panose="02010600030101010101" pitchFamily="2" charset="-122"/>
                <a:ea typeface="等线" panose="02010600030101010101" pitchFamily="2" charset="-122"/>
                <a:cs typeface="Source Sans Pro"/>
                <a:sym typeface="Source Sans Pro"/>
              </a:rPr>
              <a:t>This template only serves as a guide for your application. You can follow the outline of this template to design a unique dream plan. An </a:t>
            </a:r>
            <a:r>
              <a:rPr lang="en-US" altLang="zh-CN" sz="1800" b="1" dirty="0">
                <a:solidFill>
                  <a:srgbClr val="000000"/>
                </a:solidFill>
                <a:highlight>
                  <a:srgbClr val="FFFF00"/>
                </a:highlight>
                <a:latin typeface="等线" panose="02010600030101010101" pitchFamily="2" charset="-122"/>
                <a:ea typeface="等线" panose="02010600030101010101" pitchFamily="2" charset="-122"/>
                <a:cs typeface="Source Sans Pro"/>
                <a:sym typeface="Source Sans Pro"/>
              </a:rPr>
              <a:t>interesting</a:t>
            </a:r>
            <a:r>
              <a:rPr lang="en-US" altLang="zh-CN" sz="1800" b="1" dirty="0">
                <a:solidFill>
                  <a:srgbClr val="000000"/>
                </a:solidFill>
                <a:latin typeface="等线" panose="02010600030101010101" pitchFamily="2" charset="-122"/>
                <a:ea typeface="等线" panose="02010600030101010101" pitchFamily="2" charset="-122"/>
                <a:cs typeface="Source Sans Pro"/>
                <a:sym typeface="Source Sans Pro"/>
              </a:rPr>
              <a:t> dream plan that shows your personality  will increase the probability of getting support resources.</a:t>
            </a:r>
          </a:p>
          <a:p>
            <a:pPr algn="just"/>
            <a:endParaRPr lang="en-US" altLang="zh-CN" b="1" dirty="0">
              <a:solidFill>
                <a:schemeClr val="dk1"/>
              </a:solidFill>
              <a:latin typeface="等线" panose="02010600030101010101" pitchFamily="2" charset="-122"/>
              <a:ea typeface="等线" panose="02010600030101010101" pitchFamily="2" charset="-122"/>
              <a:cs typeface="Source Sans Pro"/>
              <a:sym typeface="Source Sans Pro"/>
            </a:endParaRPr>
          </a:p>
          <a:p>
            <a:pPr algn="just"/>
            <a:endParaRPr lang="en-US" altLang="zh-CN" b="1" dirty="0">
              <a:solidFill>
                <a:schemeClr val="dk1"/>
              </a:solidFill>
              <a:latin typeface="等线" panose="02010600030101010101" pitchFamily="2" charset="-122"/>
              <a:ea typeface="等线" panose="02010600030101010101" pitchFamily="2" charset="-122"/>
              <a:cs typeface="Source Sans Pro"/>
              <a:sym typeface="Source Sans Pro"/>
            </a:endParaRPr>
          </a:p>
          <a:p>
            <a:pPr algn="just"/>
            <a:r>
              <a:rPr lang="en-US" altLang="zh-CN" b="1" dirty="0">
                <a:solidFill>
                  <a:schemeClr val="dk1"/>
                </a:solidFill>
                <a:latin typeface="等线" panose="02010600030101010101" pitchFamily="2" charset="-122"/>
                <a:ea typeface="等线" panose="02010600030101010101" pitchFamily="2" charset="-122"/>
                <a:cs typeface="Source Sans Pro"/>
                <a:sym typeface="Source Sans Pro"/>
              </a:rPr>
              <a:t>6. Please note that your formal dream plan should be submitted in PDF/PPTX format and limited to </a:t>
            </a:r>
            <a:r>
              <a:rPr lang="en-US" altLang="zh-CN" b="1" dirty="0">
                <a:solidFill>
                  <a:schemeClr val="dk1"/>
                </a:solidFill>
                <a:highlight>
                  <a:srgbClr val="FFFF00"/>
                </a:highlight>
                <a:latin typeface="等线" panose="02010600030101010101" pitchFamily="2" charset="-122"/>
                <a:ea typeface="等线" panose="02010600030101010101" pitchFamily="2" charset="-122"/>
                <a:cs typeface="Source Sans Pro"/>
                <a:sym typeface="Source Sans Pro"/>
              </a:rPr>
              <a:t>10MB</a:t>
            </a:r>
            <a:r>
              <a:rPr lang="en-US" altLang="zh-CN" b="1" dirty="0">
                <a:solidFill>
                  <a:schemeClr val="dk1"/>
                </a:solidFill>
                <a:latin typeface="等线" panose="02010600030101010101" pitchFamily="2" charset="-122"/>
                <a:ea typeface="等线" panose="02010600030101010101" pitchFamily="2" charset="-122"/>
                <a:cs typeface="Source Sans Pro"/>
                <a:sym typeface="Source Sans Pro"/>
              </a:rPr>
              <a:t> in size, otherwise it will not be considered.</a:t>
            </a:r>
          </a:p>
          <a:p>
            <a:pPr algn="just"/>
            <a:endParaRPr lang="en-US" altLang="zh-CN" sz="1800" b="1" dirty="0">
              <a:solidFill>
                <a:schemeClr val="dk1"/>
              </a:solidFill>
              <a:latin typeface="等线" panose="02010600030101010101" pitchFamily="2" charset="-122"/>
              <a:ea typeface="等线" panose="02010600030101010101" pitchFamily="2" charset="-122"/>
              <a:cs typeface="Source Sans Pro"/>
              <a:sym typeface="Source Sans Pro"/>
            </a:endParaRPr>
          </a:p>
          <a:p>
            <a:pPr algn="just"/>
            <a:r>
              <a:rPr lang="en-US" altLang="zh-CN" sz="1800" b="1" dirty="0">
                <a:solidFill>
                  <a:schemeClr val="dk1"/>
                </a:solidFill>
                <a:latin typeface="等线" panose="02010600030101010101" pitchFamily="2" charset="-122"/>
                <a:ea typeface="等线" panose="02010600030101010101" pitchFamily="2" charset="-122"/>
                <a:cs typeface="Source Sans Pro"/>
                <a:sym typeface="Source Sans Pro"/>
              </a:rPr>
              <a:t>7. Please ensure the </a:t>
            </a:r>
            <a:r>
              <a:rPr lang="en-US" altLang="zh-CN" sz="1800" b="1" dirty="0">
                <a:solidFill>
                  <a:schemeClr val="dk1"/>
                </a:solidFill>
                <a:highlight>
                  <a:srgbClr val="FFFF00"/>
                </a:highlight>
                <a:latin typeface="等线" panose="02010600030101010101" pitchFamily="2" charset="-122"/>
                <a:ea typeface="等线" panose="02010600030101010101" pitchFamily="2" charset="-122"/>
                <a:cs typeface="Source Sans Pro"/>
                <a:sym typeface="Source Sans Pro"/>
              </a:rPr>
              <a:t>authenticity</a:t>
            </a:r>
            <a:r>
              <a:rPr lang="en-US" altLang="zh-CN" sz="1800" b="1" dirty="0">
                <a:solidFill>
                  <a:schemeClr val="dk1"/>
                </a:solidFill>
                <a:latin typeface="等线" panose="02010600030101010101" pitchFamily="2" charset="-122"/>
                <a:ea typeface="等线" panose="02010600030101010101" pitchFamily="2" charset="-122"/>
                <a:cs typeface="Source Sans Pro"/>
                <a:sym typeface="Source Sans Pro"/>
              </a:rPr>
              <a:t> of all the information you provide. Otherwise, you will bear any relevant legal responsibility.</a:t>
            </a:r>
            <a:endParaRPr lang="zh-CN" altLang="en-US" sz="1800" b="1" dirty="0">
              <a:solidFill>
                <a:schemeClr val="dk1"/>
              </a:solidFill>
              <a:latin typeface="等线" panose="02010600030101010101" pitchFamily="2" charset="-122"/>
              <a:ea typeface="等线" panose="02010600030101010101" pitchFamily="2" charset="-122"/>
              <a:cs typeface="Source Sans Pro"/>
              <a:sym typeface="Source Sans Pro"/>
            </a:endParaRPr>
          </a:p>
        </p:txBody>
      </p:sp>
    </p:spTree>
    <p:extLst>
      <p:ext uri="{BB962C8B-B14F-4D97-AF65-F5344CB8AC3E}">
        <p14:creationId xmlns:p14="http://schemas.microsoft.com/office/powerpoint/2010/main" val="175499123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61;p14"/>
          <p:cNvSpPr txBox="1"/>
          <p:nvPr/>
        </p:nvSpPr>
        <p:spPr>
          <a:xfrm>
            <a:off x="604221" y="899384"/>
            <a:ext cx="5959927" cy="572700"/>
          </a:xfrm>
          <a:prstGeom prst="rect">
            <a:avLst/>
          </a:prstGeom>
        </p:spPr>
        <p:txBody>
          <a:bodyPr spcFirstLastPara="1" wrap="square" lIns="91425" tIns="91425" rIns="91425" bIns="91425" anchor="t" anchorCtr="0">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15000"/>
              </a:lnSpc>
              <a:spcBef>
                <a:spcPts val="0"/>
              </a:spcBef>
              <a:spcAft>
                <a:spcPts val="1600"/>
              </a:spcAft>
              <a:buClr>
                <a:schemeClr val="dk1"/>
              </a:buClr>
              <a:buSzPts val="1100"/>
              <a:buFont typeface="Arial" panose="020B0604020202020204"/>
              <a:buNone/>
            </a:pPr>
            <a:r>
              <a:rPr lang="en-US" altLang="zh-CN" sz="2400" b="1" dirty="0">
                <a:latin typeface="Bahnschrift SemiCondensed" panose="020B0502040204020203" pitchFamily="34" charset="0"/>
                <a:ea typeface="Source Sans Pro"/>
                <a:cs typeface="Source Sans Pro"/>
                <a:sym typeface="Source Sans Pro"/>
              </a:rPr>
              <a:t>Suggestions</a:t>
            </a:r>
            <a:r>
              <a:rPr lang="zh-CN" altLang="en-US" sz="2400" b="1" dirty="0">
                <a:latin typeface="Bahnschrift SemiCondensed" panose="020B0502040204020203" pitchFamily="34" charset="0"/>
                <a:ea typeface="Source Sans Pro"/>
                <a:cs typeface="Source Sans Pro"/>
                <a:sym typeface="Source Sans Pro"/>
              </a:rPr>
              <a:t>：</a:t>
            </a:r>
            <a:endParaRPr lang="en-US" sz="6600" b="1" dirty="0">
              <a:ea typeface="Source Sans Pro"/>
              <a:cs typeface="Source Sans Pro"/>
              <a:sym typeface="Source Sans Pro"/>
            </a:endParaRPr>
          </a:p>
        </p:txBody>
      </p:sp>
      <p:sp>
        <p:nvSpPr>
          <p:cNvPr id="3" name="文本框 2"/>
          <p:cNvSpPr txBox="1"/>
          <p:nvPr/>
        </p:nvSpPr>
        <p:spPr>
          <a:xfrm>
            <a:off x="604221" y="1613118"/>
            <a:ext cx="10983558" cy="4185761"/>
          </a:xfrm>
          <a:prstGeom prst="rect">
            <a:avLst/>
          </a:prstGeom>
          <a:noFill/>
        </p:spPr>
        <p:txBody>
          <a:bodyPr wrap="square">
            <a:spAutoFit/>
          </a:bodyPr>
          <a:lstStyle/>
          <a:p>
            <a:pPr marL="0" lvl="0" indent="0" algn="just" rtl="0">
              <a:spcBef>
                <a:spcPts val="0"/>
              </a:spcBef>
              <a:spcAft>
                <a:spcPts val="0"/>
              </a:spcAft>
              <a:buNone/>
            </a:pPr>
            <a:r>
              <a:rPr lang="en-US" altLang="zh-CN" sz="2000" b="1" dirty="0">
                <a:solidFill>
                  <a:schemeClr val="dk1"/>
                </a:solidFill>
                <a:latin typeface="等线" panose="02010600030101010101" pitchFamily="2" charset="-122"/>
                <a:ea typeface="等线" panose="02010600030101010101" pitchFamily="2" charset="-122"/>
                <a:cs typeface="Source Sans Pro"/>
                <a:sym typeface="Source Sans Pro"/>
              </a:rPr>
              <a:t>Here are a few suggestions to help you to create your dream plan</a:t>
            </a:r>
            <a:r>
              <a:rPr lang="zh-CN" altLang="en-US" sz="2000" b="1" dirty="0">
                <a:solidFill>
                  <a:schemeClr val="dk1"/>
                </a:solidFill>
                <a:latin typeface="等线" panose="02010600030101010101" pitchFamily="2" charset="-122"/>
                <a:ea typeface="等线" panose="02010600030101010101" pitchFamily="2" charset="-122"/>
                <a:cs typeface="Source Sans Pro"/>
                <a:sym typeface="Source Sans Pro"/>
              </a:rPr>
              <a:t>：</a:t>
            </a:r>
            <a:endParaRPr lang="en-US" altLang="zh-CN" sz="2000" b="1" dirty="0">
              <a:solidFill>
                <a:schemeClr val="dk1"/>
              </a:solidFill>
              <a:latin typeface="等线" panose="02010600030101010101" pitchFamily="2" charset="-122"/>
              <a:ea typeface="等线" panose="02010600030101010101" pitchFamily="2" charset="-122"/>
              <a:cs typeface="Source Sans Pro"/>
              <a:sym typeface="Source Sans Pro"/>
            </a:endParaRPr>
          </a:p>
          <a:p>
            <a:pPr marL="0" lvl="0" indent="0" algn="just" rtl="0">
              <a:spcBef>
                <a:spcPts val="0"/>
              </a:spcBef>
              <a:spcAft>
                <a:spcPts val="0"/>
              </a:spcAft>
              <a:buNone/>
            </a:pPr>
            <a:endParaRPr lang="en-US" altLang="zh-CN" dirty="0">
              <a:solidFill>
                <a:schemeClr val="dk1"/>
              </a:solidFill>
              <a:latin typeface="等线" panose="02010600030101010101" pitchFamily="2" charset="-122"/>
              <a:ea typeface="等线" panose="02010600030101010101" pitchFamily="2" charset="-122"/>
              <a:cs typeface="Source Sans Pro"/>
              <a:sym typeface="Source Sans Pro"/>
            </a:endParaRPr>
          </a:p>
          <a:p>
            <a:pPr marL="285750" lvl="0" indent="-285750" algn="just" rtl="0">
              <a:spcBef>
                <a:spcPts val="0"/>
              </a:spcBef>
              <a:spcAft>
                <a:spcPts val="0"/>
              </a:spcAft>
              <a:buFont typeface="Wingdings" panose="05000000000000000000" pitchFamily="2" charset="2"/>
              <a:buChar char="Ø"/>
            </a:pPr>
            <a:r>
              <a:rPr lang="zh-CN" altLang="en-US" sz="2000" b="1" dirty="0">
                <a:solidFill>
                  <a:schemeClr val="dk1"/>
                </a:solidFill>
                <a:latin typeface="等线" panose="02010600030101010101" pitchFamily="2" charset="-122"/>
                <a:ea typeface="等线" panose="02010600030101010101" pitchFamily="2" charset="-122"/>
                <a:cs typeface="Source Sans Pro"/>
                <a:sym typeface="Source Sans Pro"/>
              </a:rPr>
              <a:t> </a:t>
            </a:r>
            <a:r>
              <a:rPr lang="en-US" altLang="zh-CN" sz="2000" b="1" dirty="0">
                <a:solidFill>
                  <a:schemeClr val="dk1"/>
                </a:solidFill>
                <a:latin typeface="等线" panose="02010600030101010101" pitchFamily="2" charset="-122"/>
                <a:ea typeface="等线" panose="02010600030101010101" pitchFamily="2" charset="-122"/>
                <a:cs typeface="Source Sans Pro"/>
                <a:sym typeface="Source Sans Pro"/>
              </a:rPr>
              <a:t>Set a </a:t>
            </a:r>
            <a:r>
              <a:rPr lang="en-US" altLang="zh-CN" sz="2000" b="1" dirty="0">
                <a:solidFill>
                  <a:schemeClr val="dk1"/>
                </a:solidFill>
                <a:highlight>
                  <a:srgbClr val="FFFF00"/>
                </a:highlight>
                <a:latin typeface="等线" panose="02010600030101010101" pitchFamily="2" charset="-122"/>
                <a:ea typeface="等线" panose="02010600030101010101" pitchFamily="2" charset="-122"/>
                <a:cs typeface="Source Sans Pro"/>
                <a:sym typeface="Source Sans Pro"/>
              </a:rPr>
              <a:t>challengeable</a:t>
            </a:r>
            <a:r>
              <a:rPr lang="en-US" altLang="zh-CN" sz="2000" b="1" dirty="0">
                <a:solidFill>
                  <a:schemeClr val="dk1"/>
                </a:solidFill>
                <a:latin typeface="等线" panose="02010600030101010101" pitchFamily="2" charset="-122"/>
                <a:ea typeface="等线" panose="02010600030101010101" pitchFamily="2" charset="-122"/>
                <a:cs typeface="Source Sans Pro"/>
                <a:sym typeface="Source Sans Pro"/>
              </a:rPr>
              <a:t> but </a:t>
            </a:r>
            <a:r>
              <a:rPr lang="en-US" altLang="zh-CN" sz="2000" b="1" dirty="0">
                <a:solidFill>
                  <a:schemeClr val="dk1"/>
                </a:solidFill>
                <a:highlight>
                  <a:srgbClr val="FFFF00"/>
                </a:highlight>
                <a:latin typeface="等线" panose="02010600030101010101" pitchFamily="2" charset="-122"/>
                <a:ea typeface="等线" panose="02010600030101010101" pitchFamily="2" charset="-122"/>
                <a:cs typeface="Source Sans Pro"/>
                <a:sym typeface="Source Sans Pro"/>
              </a:rPr>
              <a:t>reachable</a:t>
            </a:r>
            <a:r>
              <a:rPr lang="en-US" altLang="zh-CN" sz="2000" b="1" dirty="0">
                <a:solidFill>
                  <a:schemeClr val="dk1"/>
                </a:solidFill>
                <a:latin typeface="等线" panose="02010600030101010101" pitchFamily="2" charset="-122"/>
                <a:ea typeface="等线" panose="02010600030101010101" pitchFamily="2" charset="-122"/>
                <a:cs typeface="Source Sans Pro"/>
                <a:sym typeface="Source Sans Pro"/>
              </a:rPr>
              <a:t> goal</a:t>
            </a:r>
            <a:r>
              <a:rPr lang="en-US" altLang="zh-CN" sz="2000" dirty="0">
                <a:solidFill>
                  <a:schemeClr val="dk1"/>
                </a:solidFill>
                <a:latin typeface="等线" panose="02010600030101010101" pitchFamily="2" charset="-122"/>
                <a:ea typeface="等线" panose="02010600030101010101" pitchFamily="2" charset="-122"/>
                <a:cs typeface="Source Sans Pro"/>
                <a:sym typeface="Source Sans Pro"/>
              </a:rPr>
              <a:t>. </a:t>
            </a:r>
            <a:r>
              <a:rPr lang="en-US" altLang="zh-CN" dirty="0">
                <a:solidFill>
                  <a:schemeClr val="dk1"/>
                </a:solidFill>
                <a:latin typeface="等线" panose="02010600030101010101" pitchFamily="2" charset="-122"/>
                <a:ea typeface="等线" panose="02010600030101010101" pitchFamily="2" charset="-122"/>
                <a:cs typeface="Source Sans Pro"/>
                <a:sym typeface="Source Sans Pro"/>
              </a:rPr>
              <a:t>As the core of this application, we want you to think carefully about your "dream," including its feasibility and what it means to you; the more specific your dream is, the better we can support it. </a:t>
            </a:r>
          </a:p>
          <a:p>
            <a:pPr marL="285750" lvl="0" indent="-285750" algn="just" rtl="0">
              <a:spcBef>
                <a:spcPts val="0"/>
              </a:spcBef>
              <a:spcAft>
                <a:spcPts val="0"/>
              </a:spcAft>
              <a:buFont typeface="Wingdings" panose="05000000000000000000" pitchFamily="2" charset="2"/>
              <a:buChar char="Ø"/>
            </a:pPr>
            <a:endParaRPr lang="en-US" altLang="zh-CN" sz="2000" dirty="0">
              <a:solidFill>
                <a:schemeClr val="dk1"/>
              </a:solidFill>
              <a:highlight>
                <a:srgbClr val="FFFFFF"/>
              </a:highlight>
              <a:latin typeface="等线" panose="02010600030101010101" pitchFamily="2" charset="-122"/>
              <a:ea typeface="等线" panose="02010600030101010101" pitchFamily="2" charset="-122"/>
              <a:cs typeface="Source Sans Pro"/>
              <a:sym typeface="Source Sans Pro"/>
            </a:endParaRPr>
          </a:p>
          <a:p>
            <a:pPr marL="342900" lvl="0" indent="-342900" algn="l">
              <a:buFont typeface="Wingdings" panose="05000000000000000000" pitchFamily="2" charset="2"/>
              <a:buChar char=""/>
              <a:tabLst>
                <a:tab pos="457200" algn="l"/>
              </a:tabLst>
            </a:pPr>
            <a:r>
              <a:rPr lang="zh-CN" altLang="en-US" sz="2000" b="1" dirty="0">
                <a:solidFill>
                  <a:schemeClr val="dk1"/>
                </a:solidFill>
                <a:highlight>
                  <a:srgbClr val="FFFFFF"/>
                </a:highlight>
                <a:latin typeface="等线" panose="02010600030101010101" pitchFamily="2" charset="-122"/>
                <a:ea typeface="等线" panose="02010600030101010101" pitchFamily="2" charset="-122"/>
                <a:cs typeface="Source Sans Pro"/>
                <a:sym typeface="Source Sans Pro"/>
              </a:rPr>
              <a:t> </a:t>
            </a:r>
            <a:r>
              <a:rPr lang="en-US" altLang="zh-CN" sz="2000" b="1" kern="100" dirty="0">
                <a:effectLst/>
                <a:latin typeface="等线" panose="02010600030101010101" pitchFamily="2" charset="-122"/>
                <a:ea typeface="等线" panose="02010600030101010101" pitchFamily="2" charset="-122"/>
                <a:cs typeface="Times New Roman" panose="02020603050405020304" pitchFamily="18" charset="0"/>
              </a:rPr>
              <a:t>Make sure the work is </a:t>
            </a:r>
            <a:r>
              <a:rPr lang="en-US" altLang="zh-CN" sz="2000" b="1" kern="100" dirty="0">
                <a:effectLst/>
                <a:highlight>
                  <a:srgbClr val="FFFF00"/>
                </a:highlight>
                <a:latin typeface="等线" panose="02010600030101010101" pitchFamily="2" charset="-122"/>
                <a:ea typeface="等线" panose="02010600030101010101" pitchFamily="2" charset="-122"/>
                <a:cs typeface="Times New Roman" panose="02020603050405020304" pitchFamily="18" charset="0"/>
              </a:rPr>
              <a:t>original</a:t>
            </a:r>
            <a:r>
              <a:rPr lang="en-US" altLang="zh-CN" sz="1800" b="1" kern="100" dirty="0">
                <a:effectLst/>
                <a:latin typeface="等线" panose="02010600030101010101" pitchFamily="2" charset="-122"/>
                <a:ea typeface="等线" panose="02010600030101010101" pitchFamily="2" charset="-122"/>
                <a:cs typeface="Times New Roman" panose="02020603050405020304" pitchFamily="18" charset="0"/>
              </a:rPr>
              <a:t>.</a:t>
            </a:r>
            <a:r>
              <a:rPr lang="en-US" altLang="zh-CN" sz="1800" kern="100" dirty="0">
                <a:effectLst/>
                <a:latin typeface="等线" panose="02010600030101010101" pitchFamily="2" charset="-122"/>
                <a:ea typeface="等线" panose="02010600030101010101" pitchFamily="2" charset="-122"/>
                <a:cs typeface="Times New Roman" panose="02020603050405020304" pitchFamily="18" charset="0"/>
              </a:rPr>
              <a:t> Any plagiarism will result in the immediate cancellation of your application.</a:t>
            </a:r>
            <a:endParaRPr lang="zh-CN" altLang="zh-CN" sz="1800" kern="100" dirty="0">
              <a:effectLst/>
              <a:latin typeface="等线" panose="02010600030101010101" pitchFamily="2" charset="-122"/>
              <a:ea typeface="等线" panose="02010600030101010101" pitchFamily="2" charset="-122"/>
              <a:cs typeface="Times New Roman" panose="02020603050405020304" pitchFamily="18" charset="0"/>
            </a:endParaRPr>
          </a:p>
          <a:p>
            <a:pPr marL="285750" lvl="0" indent="-285750" algn="just" rtl="0">
              <a:spcBef>
                <a:spcPts val="0"/>
              </a:spcBef>
              <a:spcAft>
                <a:spcPts val="0"/>
              </a:spcAft>
              <a:buFont typeface="Wingdings" panose="05000000000000000000" pitchFamily="2" charset="2"/>
              <a:buChar char="Ø"/>
            </a:pPr>
            <a:endParaRPr lang="en-US" altLang="zh-CN" sz="2000" b="1" dirty="0">
              <a:solidFill>
                <a:schemeClr val="dk1"/>
              </a:solidFill>
              <a:latin typeface="等线" panose="02010600030101010101" pitchFamily="2" charset="-122"/>
              <a:ea typeface="等线" panose="02010600030101010101" pitchFamily="2" charset="-122"/>
              <a:cs typeface="Source Sans Pro"/>
              <a:sym typeface="Source Sans Pro"/>
            </a:endParaRPr>
          </a:p>
          <a:p>
            <a:pPr marL="342900" lvl="0" indent="-342900" algn="just" rtl="0">
              <a:spcBef>
                <a:spcPts val="0"/>
              </a:spcBef>
              <a:spcAft>
                <a:spcPts val="0"/>
              </a:spcAft>
              <a:buFont typeface="Wingdings" panose="05000000000000000000" pitchFamily="2" charset="2"/>
              <a:buChar char="Ø"/>
            </a:pPr>
            <a:r>
              <a:rPr lang="en-US" altLang="zh-CN" sz="2000" b="1" dirty="0">
                <a:solidFill>
                  <a:schemeClr val="dk1"/>
                </a:solidFill>
                <a:latin typeface="等线" panose="02010600030101010101" pitchFamily="2" charset="-122"/>
                <a:ea typeface="等线" panose="02010600030101010101" pitchFamily="2" charset="-122"/>
                <a:cs typeface="Source Sans Pro"/>
                <a:sym typeface="Source Sans Pro"/>
              </a:rPr>
              <a:t> Consider the </a:t>
            </a:r>
            <a:r>
              <a:rPr lang="en-US" altLang="zh-CN" sz="2000" b="1" dirty="0">
                <a:solidFill>
                  <a:schemeClr val="dk1"/>
                </a:solidFill>
                <a:highlight>
                  <a:srgbClr val="FFFF00"/>
                </a:highlight>
                <a:latin typeface="等线" panose="02010600030101010101" pitchFamily="2" charset="-122"/>
                <a:ea typeface="等线" panose="02010600030101010101" pitchFamily="2" charset="-122"/>
                <a:cs typeface="Source Sans Pro"/>
                <a:sym typeface="Source Sans Pro"/>
              </a:rPr>
              <a:t>length</a:t>
            </a:r>
            <a:r>
              <a:rPr lang="en-US" altLang="zh-CN" sz="2000" b="1" dirty="0">
                <a:solidFill>
                  <a:schemeClr val="dk1"/>
                </a:solidFill>
                <a:latin typeface="等线" panose="02010600030101010101" pitchFamily="2" charset="-122"/>
                <a:ea typeface="等线" panose="02010600030101010101" pitchFamily="2" charset="-122"/>
                <a:cs typeface="Source Sans Pro"/>
                <a:sym typeface="Source Sans Pro"/>
              </a:rPr>
              <a:t> of your proposal. </a:t>
            </a:r>
            <a:r>
              <a:rPr lang="en-US" altLang="zh-CN" dirty="0">
                <a:solidFill>
                  <a:schemeClr val="dk1"/>
                </a:solidFill>
                <a:latin typeface="等线" panose="02010600030101010101" pitchFamily="2" charset="-122"/>
                <a:ea typeface="等线" panose="02010600030101010101" pitchFamily="2" charset="-122"/>
                <a:cs typeface="Source Sans Pro"/>
                <a:sym typeface="Source Sans Pro"/>
              </a:rPr>
              <a:t>A concise and impactful application is much more likely to catch the judges’ attention than a long-winded application where your point may get lost.</a:t>
            </a:r>
          </a:p>
          <a:p>
            <a:pPr marL="342900" lvl="0" indent="-342900" algn="just" rtl="0">
              <a:spcBef>
                <a:spcPts val="0"/>
              </a:spcBef>
              <a:spcAft>
                <a:spcPts val="0"/>
              </a:spcAft>
              <a:buFont typeface="Wingdings" panose="05000000000000000000" pitchFamily="2" charset="2"/>
              <a:buChar char="Ø"/>
            </a:pPr>
            <a:endParaRPr lang="en-US" altLang="zh-CN" dirty="0">
              <a:solidFill>
                <a:schemeClr val="dk1"/>
              </a:solidFill>
              <a:latin typeface="等线" panose="02010600030101010101" pitchFamily="2" charset="-122"/>
              <a:ea typeface="等线" panose="02010600030101010101" pitchFamily="2" charset="-122"/>
              <a:cs typeface="Source Sans Pro"/>
              <a:sym typeface="Source Sans Pro"/>
            </a:endParaRPr>
          </a:p>
          <a:p>
            <a:pPr marL="342900" lvl="0" indent="-342900" algn="l">
              <a:buFont typeface="Wingdings" panose="05000000000000000000" pitchFamily="2" charset="2"/>
              <a:buChar char=""/>
              <a:tabLst>
                <a:tab pos="457200" algn="l"/>
              </a:tabLst>
            </a:pPr>
            <a:r>
              <a:rPr lang="en-US" altLang="zh-CN" sz="2000" b="1" kern="100" dirty="0">
                <a:effectLst/>
                <a:highlight>
                  <a:srgbClr val="FFFF00"/>
                </a:highlight>
                <a:latin typeface="等线" panose="02010600030101010101" pitchFamily="2" charset="-122"/>
                <a:ea typeface="等线" panose="02010600030101010101" pitchFamily="2" charset="-122"/>
                <a:cs typeface="Times New Roman" panose="02020603050405020304" pitchFamily="18" charset="0"/>
              </a:rPr>
              <a:t>Make it easy to understand</a:t>
            </a:r>
            <a:r>
              <a:rPr lang="en-US" altLang="zh-CN" sz="1800" b="1" kern="100" dirty="0">
                <a:effectLst/>
                <a:latin typeface="等线" panose="02010600030101010101" pitchFamily="2" charset="-122"/>
                <a:ea typeface="等线" panose="02010600030101010101" pitchFamily="2" charset="-122"/>
                <a:cs typeface="Times New Roman" panose="02020603050405020304" pitchFamily="18" charset="0"/>
              </a:rPr>
              <a:t>.</a:t>
            </a:r>
            <a:r>
              <a:rPr lang="en-US" altLang="zh-CN" sz="1800" kern="100" dirty="0">
                <a:effectLst/>
                <a:latin typeface="等线" panose="02010600030101010101" pitchFamily="2" charset="-122"/>
                <a:ea typeface="等线" panose="02010600030101010101" pitchFamily="2" charset="-122"/>
                <a:cs typeface="Times New Roman" panose="02020603050405020304" pitchFamily="18" charset="0"/>
              </a:rPr>
              <a:t> Your dream plan may include specialized field vocabulary, but please ensure that non-specialists can read and understand it.</a:t>
            </a:r>
            <a:endParaRPr lang="zh-CN" altLang="zh-CN" sz="1800" kern="100" dirty="0">
              <a:effectLst/>
              <a:latin typeface="等线" panose="02010600030101010101" pitchFamily="2" charset="-122"/>
              <a:ea typeface="等线" panose="02010600030101010101" pitchFamily="2" charset="-122"/>
              <a:cs typeface="Times New Roman" panose="02020603050405020304" pitchFamily="18"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Google Shape;61;p14">
            <a:extLst>
              <a:ext uri="{FF2B5EF4-FFF2-40B4-BE49-F238E27FC236}">
                <a16:creationId xmlns:a16="http://schemas.microsoft.com/office/drawing/2014/main" id="{0FAB91D3-EA56-4943-A3AB-61F19BDA9F9D}"/>
              </a:ext>
            </a:extLst>
          </p:cNvPr>
          <p:cNvSpPr txBox="1"/>
          <p:nvPr/>
        </p:nvSpPr>
        <p:spPr>
          <a:xfrm>
            <a:off x="459387" y="685800"/>
            <a:ext cx="5636613" cy="572700"/>
          </a:xfrm>
          <a:prstGeom prst="rect">
            <a:avLst/>
          </a:prstGeom>
        </p:spPr>
        <p:txBody>
          <a:bodyPr spcFirstLastPara="1" wrap="square" lIns="91425" tIns="91425" rIns="91425" bIns="91425" anchor="t" anchorCtr="0">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15000"/>
              </a:lnSpc>
              <a:spcBef>
                <a:spcPts val="0"/>
              </a:spcBef>
              <a:spcAft>
                <a:spcPts val="1600"/>
              </a:spcAft>
              <a:buClr>
                <a:schemeClr val="dk1"/>
              </a:buClr>
              <a:buSzPts val="1100"/>
              <a:buFont typeface="Arial" panose="020B0604020202020204"/>
              <a:buNone/>
            </a:pPr>
            <a:r>
              <a:rPr lang="en-US" altLang="zh-CN" sz="2400" b="1" dirty="0">
                <a:latin typeface="Bahnschrift SemiCondensed" panose="020B0502040204020203" pitchFamily="34" charset="0"/>
                <a:ea typeface="Source Sans Pro"/>
                <a:cs typeface="Source Sans Pro"/>
                <a:sym typeface="Source Sans Pro"/>
              </a:rPr>
              <a:t>Evaluation Standards:</a:t>
            </a:r>
            <a:endParaRPr lang="en-US" sz="6600" b="1" dirty="0">
              <a:ea typeface="Source Sans Pro"/>
              <a:cs typeface="Source Sans Pro"/>
              <a:sym typeface="Source Sans Pro"/>
            </a:endParaRPr>
          </a:p>
        </p:txBody>
      </p:sp>
      <p:graphicFrame>
        <p:nvGraphicFramePr>
          <p:cNvPr id="3" name="表格 2">
            <a:extLst>
              <a:ext uri="{FF2B5EF4-FFF2-40B4-BE49-F238E27FC236}">
                <a16:creationId xmlns:a16="http://schemas.microsoft.com/office/drawing/2014/main" id="{4665F9DC-EB12-4F43-BB09-66BC60721292}"/>
              </a:ext>
            </a:extLst>
          </p:cNvPr>
          <p:cNvGraphicFramePr>
            <a:graphicFrameLocks noGrp="1"/>
          </p:cNvGraphicFramePr>
          <p:nvPr/>
        </p:nvGraphicFramePr>
        <p:xfrm>
          <a:off x="395404" y="1224913"/>
          <a:ext cx="11401192" cy="5027273"/>
        </p:xfrm>
        <a:graphic>
          <a:graphicData uri="http://schemas.openxmlformats.org/drawingml/2006/table">
            <a:tbl>
              <a:tblPr/>
              <a:tblGrid>
                <a:gridCol w="2081488">
                  <a:extLst>
                    <a:ext uri="{9D8B030D-6E8A-4147-A177-3AD203B41FA5}">
                      <a16:colId xmlns:a16="http://schemas.microsoft.com/office/drawing/2014/main" val="266563804"/>
                    </a:ext>
                  </a:extLst>
                </a:gridCol>
                <a:gridCol w="872169">
                  <a:extLst>
                    <a:ext uri="{9D8B030D-6E8A-4147-A177-3AD203B41FA5}">
                      <a16:colId xmlns:a16="http://schemas.microsoft.com/office/drawing/2014/main" val="3583279174"/>
                    </a:ext>
                  </a:extLst>
                </a:gridCol>
                <a:gridCol w="7628768">
                  <a:extLst>
                    <a:ext uri="{9D8B030D-6E8A-4147-A177-3AD203B41FA5}">
                      <a16:colId xmlns:a16="http://schemas.microsoft.com/office/drawing/2014/main" val="2818940007"/>
                    </a:ext>
                  </a:extLst>
                </a:gridCol>
                <a:gridCol w="818767">
                  <a:extLst>
                    <a:ext uri="{9D8B030D-6E8A-4147-A177-3AD203B41FA5}">
                      <a16:colId xmlns:a16="http://schemas.microsoft.com/office/drawing/2014/main" val="1184280197"/>
                    </a:ext>
                  </a:extLst>
                </a:gridCol>
              </a:tblGrid>
              <a:tr h="381167">
                <a:tc gridSpan="4">
                  <a:txBody>
                    <a:bodyPr/>
                    <a:lstStyle/>
                    <a:p>
                      <a:pPr algn="ctr" fontAlgn="ctr"/>
                      <a:r>
                        <a:rPr lang="en-US" sz="1600" b="1" i="0" u="none" strike="noStrike" dirty="0">
                          <a:solidFill>
                            <a:srgbClr val="FFFFFF"/>
                          </a:solidFill>
                          <a:effectLst/>
                          <a:latin typeface="Calibri" panose="020F0502020204030204" pitchFamily="34" charset="0"/>
                          <a:ea typeface="等线" panose="02010600030101010101" pitchFamily="2" charset="-122"/>
                        </a:rPr>
                        <a:t>Grading Criteria for Dream Plan</a:t>
                      </a:r>
                    </a:p>
                  </a:txBody>
                  <a:tcPr marL="104214" marR="104214" marT="52107" marB="52107" anchor="ctr">
                    <a:lnL>
                      <a:noFill/>
                    </a:lnL>
                    <a:lnR>
                      <a:noFill/>
                    </a:lnR>
                    <a:lnT>
                      <a:noFill/>
                    </a:lnT>
                    <a:lnB w="6350" cap="flat" cmpd="sng" algn="ctr">
                      <a:solidFill>
                        <a:srgbClr val="000000"/>
                      </a:solidFill>
                      <a:prstDash val="solid"/>
                      <a:round/>
                      <a:headEnd type="none" w="med" len="med"/>
                      <a:tailEnd type="none" w="med" len="med"/>
                    </a:lnB>
                    <a:solidFill>
                      <a:srgbClr val="ED7D31"/>
                    </a:solidFill>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extLst>
                  <a:ext uri="{0D108BD9-81ED-4DB2-BD59-A6C34878D82A}">
                    <a16:rowId xmlns:a16="http://schemas.microsoft.com/office/drawing/2014/main" val="2549552598"/>
                  </a:ext>
                </a:extLst>
              </a:tr>
              <a:tr h="319356">
                <a:tc>
                  <a:txBody>
                    <a:bodyPr/>
                    <a:lstStyle/>
                    <a:p>
                      <a:pPr algn="ctr" fontAlgn="ctr"/>
                      <a:r>
                        <a:rPr lang="en-US" sz="1400" b="1" i="0" u="none" strike="noStrike">
                          <a:solidFill>
                            <a:srgbClr val="000000"/>
                          </a:solidFill>
                          <a:effectLst/>
                          <a:latin typeface="Calibri" panose="020F0502020204030204" pitchFamily="34" charset="0"/>
                          <a:ea typeface="等线" panose="02010600030101010101" pitchFamily="2" charset="-122"/>
                        </a:rPr>
                        <a:t>Parameter</a:t>
                      </a:r>
                    </a:p>
                  </a:txBody>
                  <a:tcPr marL="7237" marR="7237" marT="72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400" b="1" i="0" u="none" strike="noStrike">
                          <a:solidFill>
                            <a:srgbClr val="000000"/>
                          </a:solidFill>
                          <a:effectLst/>
                          <a:latin typeface="Calibri" panose="020F0502020204030204" pitchFamily="34" charset="0"/>
                          <a:ea typeface="等线" panose="02010600030101010101" pitchFamily="2" charset="-122"/>
                        </a:rPr>
                        <a:t>Percentage</a:t>
                      </a:r>
                    </a:p>
                  </a:txBody>
                  <a:tcPr marL="7237" marR="7237" marT="72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400" b="1" i="0" u="none" strike="noStrike">
                          <a:solidFill>
                            <a:srgbClr val="000000"/>
                          </a:solidFill>
                          <a:effectLst/>
                          <a:latin typeface="Calibri" panose="020F0502020204030204" pitchFamily="34" charset="0"/>
                          <a:ea typeface="等线" panose="02010600030101010101" pitchFamily="2" charset="-122"/>
                        </a:rPr>
                        <a:t>Grading criteria</a:t>
                      </a:r>
                    </a:p>
                  </a:txBody>
                  <a:tcPr marL="7237" marR="7237" marT="72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400" b="1" i="0" u="none" strike="noStrike">
                          <a:solidFill>
                            <a:srgbClr val="000000"/>
                          </a:solidFill>
                          <a:effectLst/>
                          <a:latin typeface="Calibri" panose="020F0502020204030204" pitchFamily="34" charset="0"/>
                          <a:ea typeface="等线" panose="02010600030101010101" pitchFamily="2" charset="-122"/>
                        </a:rPr>
                        <a:t>Points</a:t>
                      </a:r>
                    </a:p>
                  </a:txBody>
                  <a:tcPr marL="7237" marR="7237" marT="72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926274222"/>
                  </a:ext>
                </a:extLst>
              </a:tr>
              <a:tr h="288450">
                <a:tc rowSpan="3">
                  <a:txBody>
                    <a:bodyPr/>
                    <a:lstStyle/>
                    <a:p>
                      <a:pPr algn="ctr" fontAlgn="ctr"/>
                      <a:r>
                        <a:rPr lang="en-US" sz="1400" b="1" i="0" u="none" strike="noStrike">
                          <a:solidFill>
                            <a:srgbClr val="000000"/>
                          </a:solidFill>
                          <a:effectLst/>
                          <a:latin typeface="Calibri" panose="020F0502020204030204" pitchFamily="34" charset="0"/>
                          <a:ea typeface="等线" panose="02010600030101010101" pitchFamily="2" charset="-122"/>
                        </a:rPr>
                        <a:t>Completeness of content</a:t>
                      </a:r>
                    </a:p>
                  </a:txBody>
                  <a:tcPr marL="104214" marR="104214" marT="52107" marB="52107"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rowSpan="3">
                  <a:txBody>
                    <a:bodyPr/>
                    <a:lstStyle/>
                    <a:p>
                      <a:pPr algn="ctr" fontAlgn="ctr"/>
                      <a:r>
                        <a:rPr lang="en-US" altLang="zh-CN" sz="1400" b="1" i="0" u="none" strike="noStrike">
                          <a:solidFill>
                            <a:srgbClr val="000000"/>
                          </a:solidFill>
                          <a:effectLst/>
                          <a:latin typeface="Calibri" panose="020F0502020204030204" pitchFamily="34" charset="0"/>
                          <a:ea typeface="等线" panose="02010600030101010101" pitchFamily="2" charset="-122"/>
                        </a:rPr>
                        <a:t>10%</a:t>
                      </a:r>
                    </a:p>
                  </a:txBody>
                  <a:tcPr marL="104214" marR="104214" marT="52107" marB="52107"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l" fontAlgn="ctr"/>
                      <a:r>
                        <a:rPr lang="en-US" sz="1100" b="1" i="0" u="none" strike="noStrike">
                          <a:solidFill>
                            <a:srgbClr val="000000"/>
                          </a:solidFill>
                          <a:effectLst/>
                          <a:latin typeface="微软雅黑" panose="020B0503020204020204" pitchFamily="34" charset="-122"/>
                          <a:ea typeface="微软雅黑" panose="020B0503020204020204" pitchFamily="34" charset="-122"/>
                        </a:rPr>
                        <a:t>(0-3) The plan covers only one main point, which is explained by only one or two sentences.</a:t>
                      </a:r>
                    </a:p>
                  </a:txBody>
                  <a:tcPr marL="7237" marR="7237" marT="72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rowSpan="3">
                  <a:txBody>
                    <a:bodyPr/>
                    <a:lstStyle/>
                    <a:p>
                      <a:pPr algn="ctr" fontAlgn="ctr"/>
                      <a:r>
                        <a:rPr lang="zh-CN" altLang="en-US" sz="1400" b="1" i="0" u="none" strike="noStrike">
                          <a:solidFill>
                            <a:srgbClr val="000000"/>
                          </a:solidFill>
                          <a:effectLst/>
                          <a:latin typeface="Calibri" panose="020F0502020204030204" pitchFamily="34" charset="0"/>
                          <a:ea typeface="等线" panose="02010600030101010101" pitchFamily="2" charset="-122"/>
                        </a:rPr>
                        <a:t>　</a:t>
                      </a:r>
                    </a:p>
                  </a:txBody>
                  <a:tcPr marL="104214" marR="104214" marT="52107" marB="52107"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extLst>
                  <a:ext uri="{0D108BD9-81ED-4DB2-BD59-A6C34878D82A}">
                    <a16:rowId xmlns:a16="http://schemas.microsoft.com/office/drawing/2014/main" val="2197925130"/>
                  </a:ext>
                </a:extLst>
              </a:tr>
              <a:tr h="288450">
                <a:tc vMerge="1">
                  <a:txBody>
                    <a:bodyPr/>
                    <a:lstStyle/>
                    <a:p>
                      <a:endParaRPr lang="zh-CN" altLang="en-US"/>
                    </a:p>
                  </a:txBody>
                  <a:tcPr/>
                </a:tc>
                <a:tc vMerge="1">
                  <a:txBody>
                    <a:bodyPr/>
                    <a:lstStyle/>
                    <a:p>
                      <a:endParaRPr lang="zh-CN" altLang="en-US"/>
                    </a:p>
                  </a:txBody>
                  <a:tcPr/>
                </a:tc>
                <a:tc>
                  <a:txBody>
                    <a:bodyPr/>
                    <a:lstStyle/>
                    <a:p>
                      <a:pPr algn="l" fontAlgn="ctr"/>
                      <a:r>
                        <a:rPr lang="en-US" sz="1100" b="1" i="0" u="none" strike="noStrike">
                          <a:solidFill>
                            <a:srgbClr val="000000"/>
                          </a:solidFill>
                          <a:effectLst/>
                          <a:latin typeface="微软雅黑" panose="020B0503020204020204" pitchFamily="34" charset="-122"/>
                          <a:ea typeface="微软雅黑" panose="020B0503020204020204" pitchFamily="34" charset="-122"/>
                        </a:rPr>
                        <a:t>(4-6) One or two main points are missing in the plan, but each point comes with some explanation.</a:t>
                      </a:r>
                    </a:p>
                  </a:txBody>
                  <a:tcPr marL="7237" marR="7237" marT="72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vMerge="1">
                  <a:txBody>
                    <a:bodyPr/>
                    <a:lstStyle/>
                    <a:p>
                      <a:endParaRPr lang="zh-CN" altLang="en-US"/>
                    </a:p>
                  </a:txBody>
                  <a:tcPr/>
                </a:tc>
                <a:extLst>
                  <a:ext uri="{0D108BD9-81ED-4DB2-BD59-A6C34878D82A}">
                    <a16:rowId xmlns:a16="http://schemas.microsoft.com/office/drawing/2014/main" val="3128294279"/>
                  </a:ext>
                </a:extLst>
              </a:tr>
              <a:tr h="288450">
                <a:tc vMerge="1">
                  <a:txBody>
                    <a:bodyPr/>
                    <a:lstStyle/>
                    <a:p>
                      <a:endParaRPr lang="zh-CN" altLang="en-US"/>
                    </a:p>
                  </a:txBody>
                  <a:tcPr/>
                </a:tc>
                <a:tc vMerge="1">
                  <a:txBody>
                    <a:bodyPr/>
                    <a:lstStyle/>
                    <a:p>
                      <a:endParaRPr lang="zh-CN" altLang="en-US"/>
                    </a:p>
                  </a:txBody>
                  <a:tcPr/>
                </a:tc>
                <a:tc>
                  <a:txBody>
                    <a:bodyPr/>
                    <a:lstStyle/>
                    <a:p>
                      <a:pPr algn="l" fontAlgn="ctr"/>
                      <a:r>
                        <a:rPr lang="en-US" sz="1100" b="1" i="0" u="none" strike="noStrike">
                          <a:solidFill>
                            <a:srgbClr val="000000"/>
                          </a:solidFill>
                          <a:effectLst/>
                          <a:latin typeface="微软雅黑" panose="020B0503020204020204" pitchFamily="34" charset="-122"/>
                          <a:ea typeface="微软雅黑" panose="020B0503020204020204" pitchFamily="34" charset="-122"/>
                        </a:rPr>
                        <a:t>(7-10) The plan covers all the main points, and each point is well explained.</a:t>
                      </a:r>
                    </a:p>
                  </a:txBody>
                  <a:tcPr marL="7237" marR="7237" marT="72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vMerge="1">
                  <a:txBody>
                    <a:bodyPr/>
                    <a:lstStyle/>
                    <a:p>
                      <a:endParaRPr lang="zh-CN" altLang="en-US"/>
                    </a:p>
                  </a:txBody>
                  <a:tcPr/>
                </a:tc>
                <a:extLst>
                  <a:ext uri="{0D108BD9-81ED-4DB2-BD59-A6C34878D82A}">
                    <a16:rowId xmlns:a16="http://schemas.microsoft.com/office/drawing/2014/main" val="410007440"/>
                  </a:ext>
                </a:extLst>
              </a:tr>
              <a:tr h="288450">
                <a:tc rowSpan="3">
                  <a:txBody>
                    <a:bodyPr/>
                    <a:lstStyle/>
                    <a:p>
                      <a:pPr algn="ctr" fontAlgn="ctr"/>
                      <a:r>
                        <a:rPr lang="en-US" sz="1400" b="1" i="0" u="none" strike="noStrike">
                          <a:solidFill>
                            <a:srgbClr val="000000"/>
                          </a:solidFill>
                          <a:effectLst/>
                          <a:latin typeface="Calibri" panose="020F0502020204030204" pitchFamily="34" charset="0"/>
                          <a:ea typeface="等线" panose="02010600030101010101" pitchFamily="2" charset="-122"/>
                        </a:rPr>
                        <a:t> Distinctiveness of style</a:t>
                      </a:r>
                    </a:p>
                  </a:txBody>
                  <a:tcPr marL="104214" marR="104214" marT="52107" marB="52107"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3">
                  <a:txBody>
                    <a:bodyPr/>
                    <a:lstStyle/>
                    <a:p>
                      <a:pPr algn="ctr" fontAlgn="ctr"/>
                      <a:r>
                        <a:rPr lang="en-US" altLang="zh-CN" sz="1400" b="1" i="0" u="none" strike="noStrike">
                          <a:solidFill>
                            <a:srgbClr val="000000"/>
                          </a:solidFill>
                          <a:effectLst/>
                          <a:latin typeface="Calibri" panose="020F0502020204030204" pitchFamily="34" charset="0"/>
                          <a:ea typeface="等线" panose="02010600030101010101" pitchFamily="2" charset="-122"/>
                        </a:rPr>
                        <a:t>10%</a:t>
                      </a:r>
                    </a:p>
                  </a:txBody>
                  <a:tcPr marL="104214" marR="104214" marT="52107" marB="52107"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1100" b="1" i="0" u="none" strike="noStrike">
                          <a:solidFill>
                            <a:srgbClr val="000000"/>
                          </a:solidFill>
                          <a:effectLst/>
                          <a:latin typeface="微软雅黑" panose="020B0503020204020204" pitchFamily="34" charset="-122"/>
                          <a:ea typeface="微软雅黑" panose="020B0503020204020204" pitchFamily="34" charset="-122"/>
                        </a:rPr>
                        <a:t>(0-3) The plan has no personal style. The dream/goal is not distinctive.</a:t>
                      </a:r>
                    </a:p>
                  </a:txBody>
                  <a:tcPr marL="7237" marR="7237" marT="72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3">
                  <a:txBody>
                    <a:bodyPr/>
                    <a:lstStyle/>
                    <a:p>
                      <a:pPr algn="ctr" fontAlgn="ctr"/>
                      <a:r>
                        <a:rPr lang="zh-CN" altLang="en-US" sz="1400" b="1" i="0" u="none" strike="noStrike">
                          <a:solidFill>
                            <a:srgbClr val="000000"/>
                          </a:solidFill>
                          <a:effectLst/>
                          <a:latin typeface="Calibri" panose="020F0502020204030204" pitchFamily="34" charset="0"/>
                          <a:ea typeface="等线" panose="02010600030101010101" pitchFamily="2" charset="-122"/>
                        </a:rPr>
                        <a:t>　</a:t>
                      </a:r>
                    </a:p>
                  </a:txBody>
                  <a:tcPr marL="104214" marR="104214" marT="52107" marB="52107"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198799091"/>
                  </a:ext>
                </a:extLst>
              </a:tr>
              <a:tr h="288450">
                <a:tc vMerge="1">
                  <a:txBody>
                    <a:bodyPr/>
                    <a:lstStyle/>
                    <a:p>
                      <a:endParaRPr lang="zh-CN" altLang="en-US"/>
                    </a:p>
                  </a:txBody>
                  <a:tcPr/>
                </a:tc>
                <a:tc vMerge="1">
                  <a:txBody>
                    <a:bodyPr/>
                    <a:lstStyle/>
                    <a:p>
                      <a:endParaRPr lang="zh-CN" altLang="en-US"/>
                    </a:p>
                  </a:txBody>
                  <a:tcPr/>
                </a:tc>
                <a:tc>
                  <a:txBody>
                    <a:bodyPr/>
                    <a:lstStyle/>
                    <a:p>
                      <a:pPr algn="l" fontAlgn="ctr"/>
                      <a:r>
                        <a:rPr lang="en-US" sz="1100" b="1" i="0" u="none" strike="noStrike">
                          <a:solidFill>
                            <a:srgbClr val="000000"/>
                          </a:solidFill>
                          <a:effectLst/>
                          <a:latin typeface="微软雅黑" panose="020B0503020204020204" pitchFamily="34" charset="-122"/>
                          <a:ea typeface="微软雅黑" panose="020B0503020204020204" pitchFamily="34" charset="-122"/>
                        </a:rPr>
                        <a:t>(4-6) The plan has some sort of style. The dream/goal is distinctive to some extent.</a:t>
                      </a:r>
                    </a:p>
                  </a:txBody>
                  <a:tcPr marL="7237" marR="7237" marT="72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zh-CN" altLang="en-US"/>
                    </a:p>
                  </a:txBody>
                  <a:tcPr/>
                </a:tc>
                <a:extLst>
                  <a:ext uri="{0D108BD9-81ED-4DB2-BD59-A6C34878D82A}">
                    <a16:rowId xmlns:a16="http://schemas.microsoft.com/office/drawing/2014/main" val="3244363781"/>
                  </a:ext>
                </a:extLst>
              </a:tr>
              <a:tr h="288450">
                <a:tc vMerge="1">
                  <a:txBody>
                    <a:bodyPr/>
                    <a:lstStyle/>
                    <a:p>
                      <a:endParaRPr lang="zh-CN" altLang="en-US"/>
                    </a:p>
                  </a:txBody>
                  <a:tcPr/>
                </a:tc>
                <a:tc vMerge="1">
                  <a:txBody>
                    <a:bodyPr/>
                    <a:lstStyle/>
                    <a:p>
                      <a:endParaRPr lang="zh-CN" altLang="en-US"/>
                    </a:p>
                  </a:txBody>
                  <a:tcPr/>
                </a:tc>
                <a:tc>
                  <a:txBody>
                    <a:bodyPr/>
                    <a:lstStyle/>
                    <a:p>
                      <a:pPr algn="l" fontAlgn="ctr"/>
                      <a:r>
                        <a:rPr lang="en-US" sz="1100" b="1" i="0" u="none" strike="noStrike">
                          <a:solidFill>
                            <a:srgbClr val="000000"/>
                          </a:solidFill>
                          <a:effectLst/>
                          <a:latin typeface="微软雅黑" panose="020B0503020204020204" pitchFamily="34" charset="-122"/>
                          <a:ea typeface="微软雅黑" panose="020B0503020204020204" pitchFamily="34" charset="-122"/>
                        </a:rPr>
                        <a:t>(7-10) The plan has a unique artistic style. The dream/goal is both outstanding and distinctive.</a:t>
                      </a:r>
                    </a:p>
                  </a:txBody>
                  <a:tcPr marL="7237" marR="7237" marT="72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zh-CN" altLang="en-US"/>
                    </a:p>
                  </a:txBody>
                  <a:tcPr/>
                </a:tc>
                <a:extLst>
                  <a:ext uri="{0D108BD9-81ED-4DB2-BD59-A6C34878D82A}">
                    <a16:rowId xmlns:a16="http://schemas.microsoft.com/office/drawing/2014/main" val="904294417"/>
                  </a:ext>
                </a:extLst>
              </a:tr>
              <a:tr h="288450">
                <a:tc rowSpan="3">
                  <a:txBody>
                    <a:bodyPr/>
                    <a:lstStyle/>
                    <a:p>
                      <a:pPr algn="ctr" fontAlgn="ctr"/>
                      <a:r>
                        <a:rPr lang="en-US" sz="1400" b="1" i="0" u="none" strike="noStrike">
                          <a:solidFill>
                            <a:srgbClr val="000000"/>
                          </a:solidFill>
                          <a:effectLst/>
                          <a:latin typeface="Calibri" panose="020F0502020204030204" pitchFamily="34" charset="0"/>
                          <a:ea typeface="等线" panose="02010600030101010101" pitchFamily="2" charset="-122"/>
                        </a:rPr>
                        <a:t>Clarity of goal</a:t>
                      </a:r>
                    </a:p>
                  </a:txBody>
                  <a:tcPr marL="104214" marR="104214" marT="52107" marB="52107"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rowSpan="3">
                  <a:txBody>
                    <a:bodyPr/>
                    <a:lstStyle/>
                    <a:p>
                      <a:pPr algn="ctr" fontAlgn="ctr"/>
                      <a:r>
                        <a:rPr lang="en-US" altLang="zh-CN" sz="1400" b="1" i="0" u="none" strike="noStrike">
                          <a:solidFill>
                            <a:srgbClr val="000000"/>
                          </a:solidFill>
                          <a:effectLst/>
                          <a:latin typeface="Calibri" panose="020F0502020204030204" pitchFamily="34" charset="0"/>
                          <a:ea typeface="等线" panose="02010600030101010101" pitchFamily="2" charset="-122"/>
                        </a:rPr>
                        <a:t>10%</a:t>
                      </a:r>
                    </a:p>
                  </a:txBody>
                  <a:tcPr marL="104214" marR="104214" marT="52107" marB="52107"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l" fontAlgn="ctr"/>
                      <a:r>
                        <a:rPr lang="en-US" sz="1100" b="1" i="0" u="none" strike="noStrike" dirty="0">
                          <a:solidFill>
                            <a:srgbClr val="000000"/>
                          </a:solidFill>
                          <a:effectLst/>
                          <a:latin typeface="微软雅黑" panose="020B0503020204020204" pitchFamily="34" charset="-122"/>
                          <a:ea typeface="微软雅黑" panose="020B0503020204020204" pitchFamily="34" charset="-122"/>
                        </a:rPr>
                        <a:t>(0-3) The dream/goal is perfunctorily provided and is stated too briefly.</a:t>
                      </a:r>
                    </a:p>
                  </a:txBody>
                  <a:tcPr marL="7237" marR="7237" marT="72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rowSpan="3">
                  <a:txBody>
                    <a:bodyPr/>
                    <a:lstStyle/>
                    <a:p>
                      <a:pPr algn="ctr" fontAlgn="ctr"/>
                      <a:r>
                        <a:rPr lang="zh-CN" altLang="en-US" sz="1400" b="1" i="0" u="none" strike="noStrike">
                          <a:solidFill>
                            <a:srgbClr val="000000"/>
                          </a:solidFill>
                          <a:effectLst/>
                          <a:latin typeface="Calibri" panose="020F0502020204030204" pitchFamily="34" charset="0"/>
                          <a:ea typeface="等线" panose="02010600030101010101" pitchFamily="2" charset="-122"/>
                        </a:rPr>
                        <a:t>　</a:t>
                      </a:r>
                    </a:p>
                  </a:txBody>
                  <a:tcPr marL="104214" marR="104214" marT="52107" marB="52107"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extLst>
                  <a:ext uri="{0D108BD9-81ED-4DB2-BD59-A6C34878D82A}">
                    <a16:rowId xmlns:a16="http://schemas.microsoft.com/office/drawing/2014/main" val="1284048714"/>
                  </a:ext>
                </a:extLst>
              </a:tr>
              <a:tr h="288450">
                <a:tc vMerge="1">
                  <a:txBody>
                    <a:bodyPr/>
                    <a:lstStyle/>
                    <a:p>
                      <a:endParaRPr lang="zh-CN" altLang="en-US"/>
                    </a:p>
                  </a:txBody>
                  <a:tcPr/>
                </a:tc>
                <a:tc vMerge="1">
                  <a:txBody>
                    <a:bodyPr/>
                    <a:lstStyle/>
                    <a:p>
                      <a:endParaRPr lang="zh-CN" altLang="en-US"/>
                    </a:p>
                  </a:txBody>
                  <a:tcPr/>
                </a:tc>
                <a:tc>
                  <a:txBody>
                    <a:bodyPr/>
                    <a:lstStyle/>
                    <a:p>
                      <a:pPr algn="l" fontAlgn="ctr"/>
                      <a:r>
                        <a:rPr lang="en-US" sz="1100" b="1" i="0" u="none" strike="noStrike">
                          <a:solidFill>
                            <a:srgbClr val="000000"/>
                          </a:solidFill>
                          <a:effectLst/>
                          <a:latin typeface="微软雅黑" panose="020B0503020204020204" pitchFamily="34" charset="-122"/>
                          <a:ea typeface="微软雅黑" panose="020B0503020204020204" pitchFamily="34" charset="-122"/>
                        </a:rPr>
                        <a:t>(4-6) The dream/goal has a general direction and is described using some amount of content.</a:t>
                      </a:r>
                    </a:p>
                  </a:txBody>
                  <a:tcPr marL="7237" marR="7237" marT="72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vMerge="1">
                  <a:txBody>
                    <a:bodyPr/>
                    <a:lstStyle/>
                    <a:p>
                      <a:endParaRPr lang="zh-CN" altLang="en-US"/>
                    </a:p>
                  </a:txBody>
                  <a:tcPr/>
                </a:tc>
                <a:extLst>
                  <a:ext uri="{0D108BD9-81ED-4DB2-BD59-A6C34878D82A}">
                    <a16:rowId xmlns:a16="http://schemas.microsoft.com/office/drawing/2014/main" val="987009452"/>
                  </a:ext>
                </a:extLst>
              </a:tr>
              <a:tr h="288450">
                <a:tc vMerge="1">
                  <a:txBody>
                    <a:bodyPr/>
                    <a:lstStyle/>
                    <a:p>
                      <a:endParaRPr lang="zh-CN" altLang="en-US"/>
                    </a:p>
                  </a:txBody>
                  <a:tcPr/>
                </a:tc>
                <a:tc vMerge="1">
                  <a:txBody>
                    <a:bodyPr/>
                    <a:lstStyle/>
                    <a:p>
                      <a:endParaRPr lang="zh-CN" altLang="en-US"/>
                    </a:p>
                  </a:txBody>
                  <a:tcPr/>
                </a:tc>
                <a:tc>
                  <a:txBody>
                    <a:bodyPr/>
                    <a:lstStyle/>
                    <a:p>
                      <a:pPr algn="l" fontAlgn="ctr"/>
                      <a:r>
                        <a:rPr lang="en-US" sz="1100" b="1" i="0" u="none" strike="noStrike">
                          <a:solidFill>
                            <a:srgbClr val="000000"/>
                          </a:solidFill>
                          <a:effectLst/>
                          <a:latin typeface="微软雅黑" panose="020B0503020204020204" pitchFamily="34" charset="-122"/>
                          <a:ea typeface="微软雅黑" panose="020B0503020204020204" pitchFamily="34" charset="-122"/>
                        </a:rPr>
                        <a:t>(7-10) The dream/goal is precisely and clearly described using solid content.</a:t>
                      </a:r>
                    </a:p>
                  </a:txBody>
                  <a:tcPr marL="7237" marR="7237" marT="72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vMerge="1">
                  <a:txBody>
                    <a:bodyPr/>
                    <a:lstStyle/>
                    <a:p>
                      <a:endParaRPr lang="zh-CN" altLang="en-US"/>
                    </a:p>
                  </a:txBody>
                  <a:tcPr/>
                </a:tc>
                <a:extLst>
                  <a:ext uri="{0D108BD9-81ED-4DB2-BD59-A6C34878D82A}">
                    <a16:rowId xmlns:a16="http://schemas.microsoft.com/office/drawing/2014/main" val="2362366668"/>
                  </a:ext>
                </a:extLst>
              </a:tr>
              <a:tr h="288450">
                <a:tc rowSpan="3">
                  <a:txBody>
                    <a:bodyPr/>
                    <a:lstStyle/>
                    <a:p>
                      <a:pPr algn="ctr" fontAlgn="ctr"/>
                      <a:r>
                        <a:rPr lang="en-US" sz="1400" b="1" i="0" u="none" strike="noStrike">
                          <a:solidFill>
                            <a:srgbClr val="000000"/>
                          </a:solidFill>
                          <a:effectLst/>
                          <a:latin typeface="Calibri" panose="020F0502020204030204" pitchFamily="34" charset="0"/>
                          <a:ea typeface="等线" panose="02010600030101010101" pitchFamily="2" charset="-122"/>
                        </a:rPr>
                        <a:t>Planning skills</a:t>
                      </a:r>
                    </a:p>
                  </a:txBody>
                  <a:tcPr marL="104214" marR="104214" marT="52107" marB="52107"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rowSpan="3">
                  <a:txBody>
                    <a:bodyPr/>
                    <a:lstStyle/>
                    <a:p>
                      <a:pPr algn="ctr" fontAlgn="ctr"/>
                      <a:r>
                        <a:rPr lang="en-US" altLang="zh-CN" sz="1400" b="1" i="0" u="none" strike="noStrike">
                          <a:solidFill>
                            <a:srgbClr val="000000"/>
                          </a:solidFill>
                          <a:effectLst/>
                          <a:latin typeface="Calibri" panose="020F0502020204030204" pitchFamily="34" charset="0"/>
                          <a:ea typeface="等线" panose="02010600030101010101" pitchFamily="2" charset="-122"/>
                        </a:rPr>
                        <a:t>10%</a:t>
                      </a:r>
                    </a:p>
                  </a:txBody>
                  <a:tcPr marL="104214" marR="104214" marT="52107" marB="52107"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en-US" sz="1100" b="1" i="0" u="none" strike="noStrike">
                          <a:solidFill>
                            <a:srgbClr val="000000"/>
                          </a:solidFill>
                          <a:effectLst/>
                          <a:latin typeface="微软雅黑" panose="020B0503020204020204" pitchFamily="34" charset="-122"/>
                          <a:ea typeface="微软雅黑" panose="020B0503020204020204" pitchFamily="34" charset="-122"/>
                        </a:rPr>
                        <a:t>(0-3) No plan is given regarding how to realize the dream.</a:t>
                      </a:r>
                    </a:p>
                  </a:txBody>
                  <a:tcPr marL="7237" marR="7237" marT="72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rowSpan="3">
                  <a:txBody>
                    <a:bodyPr/>
                    <a:lstStyle/>
                    <a:p>
                      <a:pPr algn="ctr" fontAlgn="ctr"/>
                      <a:r>
                        <a:rPr lang="zh-CN" altLang="en-US" sz="1400" b="1" i="0" u="none" strike="noStrike">
                          <a:solidFill>
                            <a:srgbClr val="000000"/>
                          </a:solidFill>
                          <a:effectLst/>
                          <a:latin typeface="Calibri" panose="020F0502020204030204" pitchFamily="34" charset="0"/>
                          <a:ea typeface="等线" panose="02010600030101010101" pitchFamily="2" charset="-122"/>
                        </a:rPr>
                        <a:t>　</a:t>
                      </a:r>
                    </a:p>
                  </a:txBody>
                  <a:tcPr marL="104214" marR="104214" marT="52107" marB="52107"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57438003"/>
                  </a:ext>
                </a:extLst>
              </a:tr>
              <a:tr h="288450">
                <a:tc vMerge="1">
                  <a:txBody>
                    <a:bodyPr/>
                    <a:lstStyle/>
                    <a:p>
                      <a:endParaRPr lang="zh-CN" altLang="en-US"/>
                    </a:p>
                  </a:txBody>
                  <a:tcPr/>
                </a:tc>
                <a:tc vMerge="1">
                  <a:txBody>
                    <a:bodyPr/>
                    <a:lstStyle/>
                    <a:p>
                      <a:endParaRPr lang="zh-CN" altLang="en-US"/>
                    </a:p>
                  </a:txBody>
                  <a:tcPr/>
                </a:tc>
                <a:tc>
                  <a:txBody>
                    <a:bodyPr/>
                    <a:lstStyle/>
                    <a:p>
                      <a:pPr algn="l" fontAlgn="ctr"/>
                      <a:r>
                        <a:rPr lang="en-US" sz="1100" b="1" i="0" u="none" strike="noStrike">
                          <a:solidFill>
                            <a:srgbClr val="000000"/>
                          </a:solidFill>
                          <a:effectLst/>
                          <a:latin typeface="微软雅黑" panose="020B0503020204020204" pitchFamily="34" charset="-122"/>
                          <a:ea typeface="微软雅黑" panose="020B0503020204020204" pitchFamily="34" charset="-122"/>
                        </a:rPr>
                        <a:t>(4-6) A personal plan is given, which shows some sign of implementing it in different phrases.</a:t>
                      </a:r>
                    </a:p>
                  </a:txBody>
                  <a:tcPr marL="7237" marR="7237" marT="72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vMerge="1">
                  <a:txBody>
                    <a:bodyPr/>
                    <a:lstStyle/>
                    <a:p>
                      <a:endParaRPr lang="zh-CN" altLang="en-US"/>
                    </a:p>
                  </a:txBody>
                  <a:tcPr/>
                </a:tc>
                <a:extLst>
                  <a:ext uri="{0D108BD9-81ED-4DB2-BD59-A6C34878D82A}">
                    <a16:rowId xmlns:a16="http://schemas.microsoft.com/office/drawing/2014/main" val="778774593"/>
                  </a:ext>
                </a:extLst>
              </a:tr>
              <a:tr h="288450">
                <a:tc vMerge="1">
                  <a:txBody>
                    <a:bodyPr/>
                    <a:lstStyle/>
                    <a:p>
                      <a:endParaRPr lang="zh-CN" altLang="en-US"/>
                    </a:p>
                  </a:txBody>
                  <a:tcPr/>
                </a:tc>
                <a:tc vMerge="1">
                  <a:txBody>
                    <a:bodyPr/>
                    <a:lstStyle/>
                    <a:p>
                      <a:endParaRPr lang="zh-CN" altLang="en-US"/>
                    </a:p>
                  </a:txBody>
                  <a:tcPr/>
                </a:tc>
                <a:tc>
                  <a:txBody>
                    <a:bodyPr/>
                    <a:lstStyle/>
                    <a:p>
                      <a:pPr algn="l" fontAlgn="ctr"/>
                      <a:r>
                        <a:rPr lang="en-US" sz="1100" b="1" i="0" u="none" strike="noStrike">
                          <a:solidFill>
                            <a:srgbClr val="000000"/>
                          </a:solidFill>
                          <a:effectLst/>
                          <a:latin typeface="微软雅黑" panose="020B0503020204020204" pitchFamily="34" charset="-122"/>
                          <a:ea typeface="微软雅黑" panose="020B0503020204020204" pitchFamily="34" charset="-122"/>
                        </a:rPr>
                        <a:t>(7-10) A clear plan is given regarding how to realize the dream. The plan is split into different phases.</a:t>
                      </a:r>
                    </a:p>
                  </a:txBody>
                  <a:tcPr marL="7237" marR="7237" marT="72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vMerge="1">
                  <a:txBody>
                    <a:bodyPr/>
                    <a:lstStyle/>
                    <a:p>
                      <a:endParaRPr lang="zh-CN" altLang="en-US"/>
                    </a:p>
                  </a:txBody>
                  <a:tcPr/>
                </a:tc>
                <a:extLst>
                  <a:ext uri="{0D108BD9-81ED-4DB2-BD59-A6C34878D82A}">
                    <a16:rowId xmlns:a16="http://schemas.microsoft.com/office/drawing/2014/main" val="1268681977"/>
                  </a:ext>
                </a:extLst>
              </a:tr>
              <a:tr h="288450">
                <a:tc rowSpan="3">
                  <a:txBody>
                    <a:bodyPr/>
                    <a:lstStyle/>
                    <a:p>
                      <a:pPr algn="ctr" fontAlgn="ctr"/>
                      <a:r>
                        <a:rPr lang="en-US" sz="1400" b="1" i="0" u="none" strike="noStrike">
                          <a:solidFill>
                            <a:srgbClr val="000000"/>
                          </a:solidFill>
                          <a:effectLst/>
                          <a:latin typeface="Calibri" panose="020F0502020204030204" pitchFamily="34" charset="0"/>
                          <a:ea typeface="等线" panose="02010600030101010101" pitchFamily="2" charset="-122"/>
                        </a:rPr>
                        <a:t>Communication skills</a:t>
                      </a:r>
                    </a:p>
                  </a:txBody>
                  <a:tcPr marL="104214" marR="104214" marT="52107" marB="52107"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rowSpan="3">
                  <a:txBody>
                    <a:bodyPr/>
                    <a:lstStyle/>
                    <a:p>
                      <a:pPr algn="ctr" fontAlgn="ctr"/>
                      <a:r>
                        <a:rPr lang="en-US" altLang="zh-CN" sz="1400" b="1" i="0" u="none" strike="noStrike">
                          <a:solidFill>
                            <a:srgbClr val="000000"/>
                          </a:solidFill>
                          <a:effectLst/>
                          <a:latin typeface="Calibri" panose="020F0502020204030204" pitchFamily="34" charset="0"/>
                          <a:ea typeface="等线" panose="02010600030101010101" pitchFamily="2" charset="-122"/>
                        </a:rPr>
                        <a:t>10%</a:t>
                      </a:r>
                    </a:p>
                  </a:txBody>
                  <a:tcPr marL="104214" marR="104214" marT="52107" marB="52107"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l" fontAlgn="ctr"/>
                      <a:r>
                        <a:rPr lang="en-US" sz="1100" b="1" i="0" u="none" strike="noStrike">
                          <a:solidFill>
                            <a:srgbClr val="000000"/>
                          </a:solidFill>
                          <a:effectLst/>
                          <a:latin typeface="微软雅黑" panose="020B0503020204020204" pitchFamily="34" charset="-122"/>
                          <a:ea typeface="微软雅黑" panose="020B0503020204020204" pitchFamily="34" charset="-122"/>
                        </a:rPr>
                        <a:t>(0-3) The plan contains text only.</a:t>
                      </a:r>
                    </a:p>
                  </a:txBody>
                  <a:tcPr marL="7237" marR="7237" marT="72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rowSpan="3">
                  <a:txBody>
                    <a:bodyPr/>
                    <a:lstStyle/>
                    <a:p>
                      <a:pPr algn="ctr" fontAlgn="ctr"/>
                      <a:r>
                        <a:rPr lang="zh-CN" altLang="en-US" sz="1400" b="1" i="0" u="none" strike="noStrike">
                          <a:solidFill>
                            <a:srgbClr val="000000"/>
                          </a:solidFill>
                          <a:effectLst/>
                          <a:latin typeface="Calibri" panose="020F0502020204030204" pitchFamily="34" charset="0"/>
                          <a:ea typeface="等线" panose="02010600030101010101" pitchFamily="2" charset="-122"/>
                        </a:rPr>
                        <a:t>　</a:t>
                      </a:r>
                    </a:p>
                  </a:txBody>
                  <a:tcPr marL="104214" marR="104214" marT="52107" marB="52107"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extLst>
                  <a:ext uri="{0D108BD9-81ED-4DB2-BD59-A6C34878D82A}">
                    <a16:rowId xmlns:a16="http://schemas.microsoft.com/office/drawing/2014/main" val="1603184011"/>
                  </a:ext>
                </a:extLst>
              </a:tr>
              <a:tr h="288450">
                <a:tc vMerge="1">
                  <a:txBody>
                    <a:bodyPr/>
                    <a:lstStyle/>
                    <a:p>
                      <a:endParaRPr lang="zh-CN" altLang="en-US"/>
                    </a:p>
                  </a:txBody>
                  <a:tcPr/>
                </a:tc>
                <a:tc vMerge="1">
                  <a:txBody>
                    <a:bodyPr/>
                    <a:lstStyle/>
                    <a:p>
                      <a:endParaRPr lang="zh-CN" altLang="en-US"/>
                    </a:p>
                  </a:txBody>
                  <a:tcPr/>
                </a:tc>
                <a:tc>
                  <a:txBody>
                    <a:bodyPr/>
                    <a:lstStyle/>
                    <a:p>
                      <a:pPr algn="l" fontAlgn="ctr"/>
                      <a:r>
                        <a:rPr lang="en-US" sz="1100" b="1" i="0" u="none" strike="noStrike">
                          <a:solidFill>
                            <a:srgbClr val="000000"/>
                          </a:solidFill>
                          <a:effectLst/>
                          <a:latin typeface="微软雅黑" panose="020B0503020204020204" pitchFamily="34" charset="-122"/>
                          <a:ea typeface="微软雅黑" panose="020B0503020204020204" pitchFamily="34" charset="-122"/>
                        </a:rPr>
                        <a:t>(4-6) The main points are explained using both text and graphs.</a:t>
                      </a:r>
                    </a:p>
                  </a:txBody>
                  <a:tcPr marL="7237" marR="7237" marT="72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vMerge="1">
                  <a:txBody>
                    <a:bodyPr/>
                    <a:lstStyle/>
                    <a:p>
                      <a:endParaRPr lang="zh-CN" altLang="en-US"/>
                    </a:p>
                  </a:txBody>
                  <a:tcPr/>
                </a:tc>
                <a:extLst>
                  <a:ext uri="{0D108BD9-81ED-4DB2-BD59-A6C34878D82A}">
                    <a16:rowId xmlns:a16="http://schemas.microsoft.com/office/drawing/2014/main" val="525599722"/>
                  </a:ext>
                </a:extLst>
              </a:tr>
              <a:tr h="288450">
                <a:tc vMerge="1">
                  <a:txBody>
                    <a:bodyPr/>
                    <a:lstStyle/>
                    <a:p>
                      <a:endParaRPr lang="zh-CN" altLang="en-US"/>
                    </a:p>
                  </a:txBody>
                  <a:tcPr/>
                </a:tc>
                <a:tc vMerge="1">
                  <a:txBody>
                    <a:bodyPr/>
                    <a:lstStyle/>
                    <a:p>
                      <a:endParaRPr lang="zh-CN" altLang="en-US"/>
                    </a:p>
                  </a:txBody>
                  <a:tcPr/>
                </a:tc>
                <a:tc>
                  <a:txBody>
                    <a:bodyPr/>
                    <a:lstStyle/>
                    <a:p>
                      <a:pPr algn="l" fontAlgn="ctr"/>
                      <a:r>
                        <a:rPr lang="en-US" sz="1100" b="1" i="0" u="none" strike="noStrike" dirty="0">
                          <a:solidFill>
                            <a:srgbClr val="000000"/>
                          </a:solidFill>
                          <a:effectLst/>
                          <a:latin typeface="微软雅黑" panose="020B0503020204020204" pitchFamily="34" charset="-122"/>
                          <a:ea typeface="微软雅黑" panose="020B0503020204020204" pitchFamily="34" charset="-122"/>
                        </a:rPr>
                        <a:t>(7-10) The main points are explained using text, graphs, tables, timelines, etc.</a:t>
                      </a:r>
                    </a:p>
                  </a:txBody>
                  <a:tcPr marL="7237" marR="7237" marT="72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vMerge="1">
                  <a:txBody>
                    <a:bodyPr/>
                    <a:lstStyle/>
                    <a:p>
                      <a:endParaRPr lang="zh-CN" altLang="en-US"/>
                    </a:p>
                  </a:txBody>
                  <a:tcPr/>
                </a:tc>
                <a:extLst>
                  <a:ext uri="{0D108BD9-81ED-4DB2-BD59-A6C34878D82A}">
                    <a16:rowId xmlns:a16="http://schemas.microsoft.com/office/drawing/2014/main" val="3909404183"/>
                  </a:ext>
                </a:extLst>
              </a:tr>
            </a:tbl>
          </a:graphicData>
        </a:graphic>
      </p:graphicFrame>
    </p:spTree>
    <p:extLst>
      <p:ext uri="{BB962C8B-B14F-4D97-AF65-F5344CB8AC3E}">
        <p14:creationId xmlns:p14="http://schemas.microsoft.com/office/powerpoint/2010/main" val="212190009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399648" y="1113286"/>
            <a:ext cx="2492639" cy="461665"/>
          </a:xfrm>
          <a:prstGeom prst="rect">
            <a:avLst/>
          </a:prstGeom>
          <a:noFill/>
        </p:spPr>
        <p:txBody>
          <a:bodyPr wrap="square" rtlCol="0">
            <a:spAutoFit/>
          </a:bodyPr>
          <a:lstStyle/>
          <a:p>
            <a:r>
              <a:rPr lang="en-US" altLang="zh-CN" sz="2400" b="1" dirty="0">
                <a:latin typeface="微软雅黑" panose="020B0503020204020204" pitchFamily="34" charset="-122"/>
                <a:ea typeface="微软雅黑" panose="020B0503020204020204" pitchFamily="34" charset="-122"/>
              </a:rPr>
              <a:t>Who</a:t>
            </a:r>
            <a:r>
              <a:rPr lang="zh-CN" altLang="en-US" sz="2400" b="1" dirty="0">
                <a:latin typeface="微软雅黑" panose="020B0503020204020204" pitchFamily="34" charset="-122"/>
                <a:ea typeface="微软雅黑" panose="020B0503020204020204" pitchFamily="34" charset="-122"/>
              </a:rPr>
              <a:t> </a:t>
            </a:r>
            <a:r>
              <a:rPr lang="en-US" altLang="zh-CN" sz="2400" b="1" dirty="0">
                <a:latin typeface="微软雅黑" panose="020B0503020204020204" pitchFamily="34" charset="-122"/>
                <a:ea typeface="微软雅黑" panose="020B0503020204020204" pitchFamily="34" charset="-122"/>
              </a:rPr>
              <a:t>are you?</a:t>
            </a:r>
            <a:endParaRPr lang="zh-CN" altLang="en-US" sz="2400" b="1" dirty="0">
              <a:latin typeface="微软雅黑" panose="020B0503020204020204" pitchFamily="34" charset="-122"/>
              <a:ea typeface="微软雅黑" panose="020B0503020204020204" pitchFamily="34" charset="-122"/>
            </a:endParaRPr>
          </a:p>
        </p:txBody>
      </p:sp>
      <p:sp>
        <p:nvSpPr>
          <p:cNvPr id="4" name="文本框 3"/>
          <p:cNvSpPr txBox="1"/>
          <p:nvPr/>
        </p:nvSpPr>
        <p:spPr>
          <a:xfrm>
            <a:off x="399648" y="2046540"/>
            <a:ext cx="8336848" cy="3139321"/>
          </a:xfrm>
          <a:prstGeom prst="rect">
            <a:avLst/>
          </a:prstGeom>
          <a:noFill/>
        </p:spPr>
        <p:txBody>
          <a:bodyPr wrap="square">
            <a:spAutoFit/>
          </a:bodyPr>
          <a:lstStyle/>
          <a:p>
            <a:pPr marL="0" lvl="0" indent="0" rtl="0">
              <a:spcBef>
                <a:spcPts val="0"/>
              </a:spcBef>
              <a:spcAft>
                <a:spcPts val="0"/>
              </a:spcAft>
              <a:buNone/>
            </a:pPr>
            <a:r>
              <a:rPr lang="en-US" altLang="zh-CN" b="1" dirty="0">
                <a:solidFill>
                  <a:schemeClr val="bg2">
                    <a:lumMod val="50000"/>
                  </a:schemeClr>
                </a:solidFill>
                <a:latin typeface="等线" panose="02010600030101010101" pitchFamily="2" charset="-122"/>
                <a:ea typeface="等线" panose="02010600030101010101" pitchFamily="2" charset="-122"/>
                <a:cs typeface="Source Sans Pro"/>
                <a:sym typeface="Source Sans Pro"/>
              </a:rPr>
              <a:t>You should provide a brief introduction, which could include:</a:t>
            </a:r>
          </a:p>
          <a:p>
            <a:pPr marL="0" lvl="0" indent="0" rtl="0">
              <a:spcBef>
                <a:spcPts val="0"/>
              </a:spcBef>
              <a:spcAft>
                <a:spcPts val="0"/>
              </a:spcAft>
              <a:buNone/>
            </a:pPr>
            <a:endParaRPr lang="en-US" altLang="zh-CN" b="1" dirty="0">
              <a:solidFill>
                <a:schemeClr val="bg2">
                  <a:lumMod val="50000"/>
                </a:schemeClr>
              </a:solidFill>
              <a:latin typeface="等线" panose="02010600030101010101" pitchFamily="2" charset="-122"/>
              <a:ea typeface="等线" panose="02010600030101010101" pitchFamily="2" charset="-122"/>
              <a:cs typeface="Source Sans Pro"/>
              <a:sym typeface="Source Sans Pro"/>
            </a:endParaRPr>
          </a:p>
          <a:p>
            <a:pPr lvl="0" rtl="0">
              <a:spcBef>
                <a:spcPts val="0"/>
              </a:spcBef>
              <a:spcAft>
                <a:spcPts val="0"/>
              </a:spcAft>
            </a:pPr>
            <a:r>
              <a:rPr lang="en-US" altLang="zh-CN" b="1" dirty="0">
                <a:solidFill>
                  <a:schemeClr val="bg2">
                    <a:lumMod val="50000"/>
                  </a:schemeClr>
                </a:solidFill>
                <a:latin typeface="等线" panose="02010600030101010101" pitchFamily="2" charset="-122"/>
                <a:ea typeface="等线" panose="02010600030101010101" pitchFamily="2" charset="-122"/>
                <a:cs typeface="Source Sans Pro"/>
                <a:sym typeface="Source Sans Pro"/>
              </a:rPr>
              <a:t>1) Your name, age, city, and details about your personality.</a:t>
            </a:r>
          </a:p>
          <a:p>
            <a:pPr marL="342900" lvl="0" indent="-342900" rtl="0">
              <a:spcBef>
                <a:spcPts val="0"/>
              </a:spcBef>
              <a:spcAft>
                <a:spcPts val="0"/>
              </a:spcAft>
              <a:buAutoNum type="arabicParenR"/>
            </a:pPr>
            <a:endParaRPr lang="en-US" altLang="zh-CN" b="1" dirty="0">
              <a:solidFill>
                <a:schemeClr val="bg2">
                  <a:lumMod val="50000"/>
                </a:schemeClr>
              </a:solidFill>
              <a:latin typeface="等线" panose="02010600030101010101" pitchFamily="2" charset="-122"/>
              <a:ea typeface="等线" panose="02010600030101010101" pitchFamily="2" charset="-122"/>
              <a:cs typeface="Source Sans Pro"/>
              <a:sym typeface="Source Sans Pro"/>
            </a:endParaRPr>
          </a:p>
          <a:p>
            <a:pPr marL="0" lvl="0" indent="0" rtl="0">
              <a:spcBef>
                <a:spcPts val="0"/>
              </a:spcBef>
              <a:spcAft>
                <a:spcPts val="0"/>
              </a:spcAft>
              <a:buNone/>
            </a:pPr>
            <a:r>
              <a:rPr lang="en-US" altLang="zh-CN" b="1" dirty="0">
                <a:solidFill>
                  <a:schemeClr val="bg2">
                    <a:lumMod val="50000"/>
                  </a:schemeClr>
                </a:solidFill>
                <a:latin typeface="等线" panose="02010600030101010101" pitchFamily="2" charset="-122"/>
                <a:ea typeface="等线" panose="02010600030101010101" pitchFamily="2" charset="-122"/>
                <a:cs typeface="Source Sans Pro"/>
                <a:sym typeface="Source Sans Pro"/>
              </a:rPr>
              <a:t>2) Your social media accounts and relevant content.</a:t>
            </a:r>
          </a:p>
          <a:p>
            <a:pPr marL="0" lvl="0" indent="0" rtl="0">
              <a:spcBef>
                <a:spcPts val="0"/>
              </a:spcBef>
              <a:spcAft>
                <a:spcPts val="0"/>
              </a:spcAft>
              <a:buNone/>
            </a:pPr>
            <a:endParaRPr lang="en-US" altLang="zh-CN" b="1" dirty="0">
              <a:solidFill>
                <a:schemeClr val="bg2">
                  <a:lumMod val="50000"/>
                </a:schemeClr>
              </a:solidFill>
              <a:latin typeface="等线" panose="02010600030101010101" pitchFamily="2" charset="-122"/>
              <a:ea typeface="等线" panose="02010600030101010101" pitchFamily="2" charset="-122"/>
              <a:cs typeface="Source Sans Pro"/>
              <a:sym typeface="Source Sans Pro"/>
            </a:endParaRPr>
          </a:p>
          <a:p>
            <a:pPr marL="0" lvl="0" indent="0" rtl="0">
              <a:spcBef>
                <a:spcPts val="0"/>
              </a:spcBef>
              <a:spcAft>
                <a:spcPts val="0"/>
              </a:spcAft>
              <a:buNone/>
            </a:pPr>
            <a:r>
              <a:rPr lang="en-US" altLang="zh-CN" b="1" dirty="0">
                <a:solidFill>
                  <a:schemeClr val="bg2">
                    <a:lumMod val="50000"/>
                  </a:schemeClr>
                </a:solidFill>
                <a:latin typeface="等线" panose="02010600030101010101" pitchFamily="2" charset="-122"/>
                <a:ea typeface="等线" panose="02010600030101010101" pitchFamily="2" charset="-122"/>
                <a:cs typeface="Source Sans Pro"/>
                <a:sym typeface="Source Sans Pro"/>
              </a:rPr>
              <a:t>3) A snapshot of your social media followers. (age, gender, location and other demographics)</a:t>
            </a:r>
          </a:p>
          <a:p>
            <a:pPr marL="0" lvl="0" indent="0" rtl="0">
              <a:spcBef>
                <a:spcPts val="0"/>
              </a:spcBef>
              <a:spcAft>
                <a:spcPts val="0"/>
              </a:spcAft>
              <a:buNone/>
            </a:pPr>
            <a:endParaRPr lang="en-US" altLang="zh-CN" b="1" dirty="0">
              <a:solidFill>
                <a:schemeClr val="bg2">
                  <a:lumMod val="50000"/>
                </a:schemeClr>
              </a:solidFill>
              <a:latin typeface="等线" panose="02010600030101010101" pitchFamily="2" charset="-122"/>
              <a:ea typeface="等线" panose="02010600030101010101" pitchFamily="2" charset="-122"/>
              <a:cs typeface="Source Sans Pro"/>
              <a:sym typeface="Source Sans Pro"/>
            </a:endParaRPr>
          </a:p>
          <a:p>
            <a:pPr marL="0" lvl="0" indent="0" rtl="0">
              <a:spcBef>
                <a:spcPts val="0"/>
              </a:spcBef>
              <a:spcAft>
                <a:spcPts val="0"/>
              </a:spcAft>
              <a:buNone/>
            </a:pPr>
            <a:r>
              <a:rPr lang="en-US" altLang="zh-CN" b="1" dirty="0">
                <a:solidFill>
                  <a:schemeClr val="bg2">
                    <a:lumMod val="50000"/>
                  </a:schemeClr>
                </a:solidFill>
                <a:latin typeface="等线" panose="02010600030101010101" pitchFamily="2" charset="-122"/>
                <a:ea typeface="等线" panose="02010600030101010101" pitchFamily="2" charset="-122"/>
                <a:cs typeface="Source Sans Pro"/>
                <a:sym typeface="Source Sans Pro"/>
              </a:rPr>
              <a:t>4) Any relevant awards or honor certificates in the field.</a:t>
            </a:r>
          </a:p>
          <a:p>
            <a:pPr marL="0" lvl="0" indent="0" rtl="0">
              <a:spcBef>
                <a:spcPts val="0"/>
              </a:spcBef>
              <a:spcAft>
                <a:spcPts val="0"/>
              </a:spcAft>
              <a:buNone/>
            </a:pPr>
            <a:endParaRPr lang="en-US" altLang="zh-CN" b="1" dirty="0">
              <a:solidFill>
                <a:schemeClr val="bg2">
                  <a:lumMod val="50000"/>
                </a:schemeClr>
              </a:solidFill>
              <a:latin typeface="等线" panose="02010600030101010101" pitchFamily="2" charset="-122"/>
              <a:ea typeface="等线" panose="02010600030101010101" pitchFamily="2" charset="-122"/>
              <a:cs typeface="Source Sans Pro"/>
              <a:sym typeface="Source Sans Pro"/>
            </a:endParaRPr>
          </a:p>
        </p:txBody>
      </p:sp>
      <p:sp>
        <p:nvSpPr>
          <p:cNvPr id="3" name="矩形 2"/>
          <p:cNvSpPr/>
          <p:nvPr/>
        </p:nvSpPr>
        <p:spPr>
          <a:xfrm>
            <a:off x="9406753" y="2160813"/>
            <a:ext cx="1866508" cy="1866508"/>
          </a:xfrm>
          <a:prstGeom prst="rect">
            <a:avLst/>
          </a:prstGeom>
          <a:solidFill>
            <a:schemeClr val="bg2">
              <a:lumMod val="9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9637708" y="2632402"/>
            <a:ext cx="1404598" cy="923330"/>
          </a:xfrm>
          <a:prstGeom prst="rect">
            <a:avLst/>
          </a:prstGeom>
          <a:noFill/>
        </p:spPr>
        <p:txBody>
          <a:bodyPr wrap="square" rtlCol="0">
            <a:spAutoFit/>
          </a:bodyPr>
          <a:lstStyle/>
          <a:p>
            <a:pPr algn="ctr"/>
            <a:r>
              <a:rPr lang="en-US" altLang="zh-CN" b="1" dirty="0"/>
              <a:t>Put your picture here</a:t>
            </a:r>
            <a:endParaRPr lang="zh-CN" altLang="en-US" b="1"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a:extLst>
              <a:ext uri="{FF2B5EF4-FFF2-40B4-BE49-F238E27FC236}">
                <a16:creationId xmlns:a16="http://schemas.microsoft.com/office/drawing/2014/main" id="{EC3DF03C-97DA-40C2-8697-0565C9D66519}"/>
              </a:ext>
            </a:extLst>
          </p:cNvPr>
          <p:cNvSpPr txBox="1"/>
          <p:nvPr/>
        </p:nvSpPr>
        <p:spPr>
          <a:xfrm>
            <a:off x="340013" y="1113286"/>
            <a:ext cx="5911700" cy="461665"/>
          </a:xfrm>
          <a:prstGeom prst="rect">
            <a:avLst/>
          </a:prstGeom>
          <a:noFill/>
        </p:spPr>
        <p:txBody>
          <a:bodyPr wrap="square" rtlCol="0">
            <a:spAutoFit/>
          </a:bodyPr>
          <a:lstStyle/>
          <a:p>
            <a:r>
              <a:rPr lang="en-US" altLang="zh-CN" sz="2400" b="1" i="0" dirty="0">
                <a:solidFill>
                  <a:srgbClr val="000000"/>
                </a:solidFill>
                <a:effectLst/>
                <a:latin typeface="微软雅黑" panose="020B0503020204020204" pitchFamily="34" charset="-122"/>
                <a:ea typeface="微软雅黑" panose="020B0503020204020204" pitchFamily="34" charset="-122"/>
              </a:rPr>
              <a:t>What are your strengths?</a:t>
            </a:r>
            <a:endParaRPr lang="zh-CN" altLang="en-US" sz="2400" b="1" dirty="0">
              <a:latin typeface="微软雅黑" panose="020B0503020204020204" pitchFamily="34" charset="-122"/>
              <a:ea typeface="微软雅黑" panose="020B0503020204020204" pitchFamily="34" charset="-122"/>
            </a:endParaRPr>
          </a:p>
        </p:txBody>
      </p:sp>
      <p:sp>
        <p:nvSpPr>
          <p:cNvPr id="6" name="文本框 5">
            <a:extLst>
              <a:ext uri="{FF2B5EF4-FFF2-40B4-BE49-F238E27FC236}">
                <a16:creationId xmlns:a16="http://schemas.microsoft.com/office/drawing/2014/main" id="{528E3889-0997-4516-8C3F-4470B78928FB}"/>
              </a:ext>
            </a:extLst>
          </p:cNvPr>
          <p:cNvSpPr txBox="1"/>
          <p:nvPr/>
        </p:nvSpPr>
        <p:spPr>
          <a:xfrm>
            <a:off x="340012" y="1997839"/>
            <a:ext cx="7680865" cy="3416320"/>
          </a:xfrm>
          <a:prstGeom prst="rect">
            <a:avLst/>
          </a:prstGeom>
          <a:noFill/>
        </p:spPr>
        <p:txBody>
          <a:bodyPr wrap="square">
            <a:spAutoFit/>
          </a:bodyPr>
          <a:lstStyle/>
          <a:p>
            <a:pPr marL="0" lvl="0" indent="0" rtl="0">
              <a:spcBef>
                <a:spcPts val="0"/>
              </a:spcBef>
              <a:spcAft>
                <a:spcPts val="0"/>
              </a:spcAft>
              <a:buNone/>
            </a:pPr>
            <a:r>
              <a:rPr lang="en-US" altLang="zh-CN" b="1" dirty="0">
                <a:solidFill>
                  <a:schemeClr val="bg2">
                    <a:lumMod val="50000"/>
                  </a:schemeClr>
                </a:solidFill>
                <a:latin typeface="等线" panose="02010600030101010101" pitchFamily="2" charset="-122"/>
                <a:ea typeface="等线" panose="02010600030101010101" pitchFamily="2" charset="-122"/>
                <a:cs typeface="Source Sans Pro"/>
                <a:sym typeface="Source Sans Pro"/>
              </a:rPr>
              <a:t>Please tell us about your strengths, which could include:</a:t>
            </a:r>
          </a:p>
          <a:p>
            <a:pPr marL="0" lvl="0" indent="0" rtl="0">
              <a:spcBef>
                <a:spcPts val="0"/>
              </a:spcBef>
              <a:spcAft>
                <a:spcPts val="0"/>
              </a:spcAft>
              <a:buNone/>
            </a:pPr>
            <a:endParaRPr lang="en-US" altLang="zh-CN" b="1" dirty="0">
              <a:solidFill>
                <a:schemeClr val="bg2">
                  <a:lumMod val="50000"/>
                </a:schemeClr>
              </a:solidFill>
              <a:latin typeface="等线" panose="02010600030101010101" pitchFamily="2" charset="-122"/>
              <a:ea typeface="等线" panose="02010600030101010101" pitchFamily="2" charset="-122"/>
              <a:cs typeface="Source Sans Pro"/>
              <a:sym typeface="Source Sans Pro"/>
            </a:endParaRPr>
          </a:p>
          <a:p>
            <a:pPr lvl="0" rtl="0">
              <a:spcBef>
                <a:spcPts val="0"/>
              </a:spcBef>
              <a:spcAft>
                <a:spcPts val="0"/>
              </a:spcAft>
            </a:pPr>
            <a:r>
              <a:rPr lang="en-US" altLang="zh-CN" b="1" dirty="0">
                <a:solidFill>
                  <a:schemeClr val="bg2">
                    <a:lumMod val="50000"/>
                  </a:schemeClr>
                </a:solidFill>
                <a:latin typeface="等线" panose="02010600030101010101" pitchFamily="2" charset="-122"/>
                <a:ea typeface="等线" panose="02010600030101010101" pitchFamily="2" charset="-122"/>
                <a:cs typeface="Source Sans Pro"/>
                <a:sym typeface="Source Sans Pro"/>
              </a:rPr>
              <a:t>1) A unique artistic style.</a:t>
            </a:r>
          </a:p>
          <a:p>
            <a:pPr marL="342900" lvl="0" indent="-342900" rtl="0">
              <a:spcBef>
                <a:spcPts val="0"/>
              </a:spcBef>
              <a:spcAft>
                <a:spcPts val="0"/>
              </a:spcAft>
              <a:buAutoNum type="arabicParenR"/>
            </a:pPr>
            <a:endParaRPr lang="en-US" altLang="zh-CN" b="1" dirty="0">
              <a:solidFill>
                <a:schemeClr val="bg2">
                  <a:lumMod val="50000"/>
                </a:schemeClr>
              </a:solidFill>
              <a:latin typeface="等线" panose="02010600030101010101" pitchFamily="2" charset="-122"/>
              <a:ea typeface="等线" panose="02010600030101010101" pitchFamily="2" charset="-122"/>
              <a:cs typeface="Source Sans Pro"/>
              <a:sym typeface="Source Sans Pro"/>
            </a:endParaRPr>
          </a:p>
          <a:p>
            <a:pPr marL="0" lvl="0" indent="0" rtl="0">
              <a:spcBef>
                <a:spcPts val="0"/>
              </a:spcBef>
              <a:spcAft>
                <a:spcPts val="0"/>
              </a:spcAft>
              <a:buNone/>
            </a:pPr>
            <a:r>
              <a:rPr lang="en-US" altLang="zh-CN" b="1" dirty="0">
                <a:solidFill>
                  <a:schemeClr val="bg2">
                    <a:lumMod val="50000"/>
                  </a:schemeClr>
                </a:solidFill>
                <a:latin typeface="等线" panose="02010600030101010101" pitchFamily="2" charset="-122"/>
                <a:ea typeface="等线" panose="02010600030101010101" pitchFamily="2" charset="-122"/>
                <a:cs typeface="Source Sans Pro"/>
                <a:sym typeface="Source Sans Pro"/>
              </a:rPr>
              <a:t>2) Social accounts that are rapidly gaining followers.</a:t>
            </a:r>
          </a:p>
          <a:p>
            <a:pPr marL="0" lvl="0" indent="0" rtl="0">
              <a:spcBef>
                <a:spcPts val="0"/>
              </a:spcBef>
              <a:spcAft>
                <a:spcPts val="0"/>
              </a:spcAft>
              <a:buNone/>
            </a:pPr>
            <a:endParaRPr lang="en-US" altLang="zh-CN" b="1" dirty="0">
              <a:solidFill>
                <a:schemeClr val="bg2">
                  <a:lumMod val="50000"/>
                </a:schemeClr>
              </a:solidFill>
              <a:latin typeface="等线" panose="02010600030101010101" pitchFamily="2" charset="-122"/>
              <a:ea typeface="等线" panose="02010600030101010101" pitchFamily="2" charset="-122"/>
              <a:cs typeface="Source Sans Pro"/>
              <a:sym typeface="Source Sans Pro"/>
            </a:endParaRPr>
          </a:p>
          <a:p>
            <a:pPr marL="0" lvl="0" indent="0" rtl="0">
              <a:spcBef>
                <a:spcPts val="0"/>
              </a:spcBef>
              <a:spcAft>
                <a:spcPts val="0"/>
              </a:spcAft>
              <a:buNone/>
            </a:pPr>
            <a:r>
              <a:rPr lang="en-US" altLang="zh-CN" b="1" dirty="0">
                <a:solidFill>
                  <a:schemeClr val="bg2">
                    <a:lumMod val="50000"/>
                  </a:schemeClr>
                </a:solidFill>
                <a:latin typeface="等线" panose="02010600030101010101" pitchFamily="2" charset="-122"/>
                <a:ea typeface="等线" panose="02010600030101010101" pitchFamily="2" charset="-122"/>
                <a:cs typeface="Source Sans Pro"/>
                <a:sym typeface="Source Sans Pro"/>
              </a:rPr>
              <a:t>3) Projects with social value.</a:t>
            </a:r>
          </a:p>
          <a:p>
            <a:pPr marL="0" lvl="0" indent="0" rtl="0">
              <a:spcBef>
                <a:spcPts val="0"/>
              </a:spcBef>
              <a:spcAft>
                <a:spcPts val="0"/>
              </a:spcAft>
              <a:buNone/>
            </a:pPr>
            <a:endParaRPr lang="en-US" altLang="zh-CN" b="1" dirty="0">
              <a:solidFill>
                <a:schemeClr val="bg2">
                  <a:lumMod val="50000"/>
                </a:schemeClr>
              </a:solidFill>
              <a:latin typeface="等线" panose="02010600030101010101" pitchFamily="2" charset="-122"/>
              <a:ea typeface="等线" panose="02010600030101010101" pitchFamily="2" charset="-122"/>
              <a:cs typeface="Source Sans Pro"/>
              <a:sym typeface="Source Sans Pro"/>
            </a:endParaRPr>
          </a:p>
          <a:p>
            <a:pPr marL="0" lvl="0" indent="0" rtl="0">
              <a:spcBef>
                <a:spcPts val="0"/>
              </a:spcBef>
              <a:spcAft>
                <a:spcPts val="0"/>
              </a:spcAft>
              <a:buNone/>
            </a:pPr>
            <a:r>
              <a:rPr lang="en-US" altLang="zh-CN" b="1" dirty="0">
                <a:solidFill>
                  <a:schemeClr val="bg2">
                    <a:lumMod val="50000"/>
                  </a:schemeClr>
                </a:solidFill>
                <a:latin typeface="等线" panose="02010600030101010101" pitchFamily="2" charset="-122"/>
                <a:ea typeface="等线" panose="02010600030101010101" pitchFamily="2" charset="-122"/>
                <a:cs typeface="Source Sans Pro"/>
                <a:sym typeface="Source Sans Pro"/>
              </a:rPr>
              <a:t>4) Good skills in self-expression.</a:t>
            </a:r>
          </a:p>
          <a:p>
            <a:pPr marL="0" lvl="0" indent="0" rtl="0">
              <a:spcBef>
                <a:spcPts val="0"/>
              </a:spcBef>
              <a:spcAft>
                <a:spcPts val="0"/>
              </a:spcAft>
              <a:buNone/>
            </a:pPr>
            <a:endParaRPr lang="en-US" altLang="zh-CN" b="1" dirty="0">
              <a:solidFill>
                <a:schemeClr val="bg2">
                  <a:lumMod val="50000"/>
                </a:schemeClr>
              </a:solidFill>
              <a:latin typeface="等线" panose="02010600030101010101" pitchFamily="2" charset="-122"/>
              <a:ea typeface="等线" panose="02010600030101010101" pitchFamily="2" charset="-122"/>
              <a:cs typeface="Source Sans Pro"/>
              <a:sym typeface="Source Sans Pro"/>
            </a:endParaRPr>
          </a:p>
          <a:p>
            <a:pPr marL="0" lvl="0" indent="0" rtl="0">
              <a:spcBef>
                <a:spcPts val="0"/>
              </a:spcBef>
              <a:spcAft>
                <a:spcPts val="0"/>
              </a:spcAft>
              <a:buNone/>
            </a:pPr>
            <a:r>
              <a:rPr lang="en-US" altLang="zh-CN" b="1" dirty="0">
                <a:solidFill>
                  <a:schemeClr val="bg2">
                    <a:lumMod val="50000"/>
                  </a:schemeClr>
                </a:solidFill>
                <a:latin typeface="等线" panose="02010600030101010101" pitchFamily="2" charset="-122"/>
                <a:ea typeface="等线" panose="02010600030101010101" pitchFamily="2" charset="-122"/>
                <a:cs typeface="Source Sans Pro"/>
                <a:sym typeface="Source Sans Pro"/>
              </a:rPr>
              <a:t>etc.</a:t>
            </a:r>
          </a:p>
          <a:p>
            <a:pPr marL="0" lvl="0" indent="0" rtl="0">
              <a:spcBef>
                <a:spcPts val="0"/>
              </a:spcBef>
              <a:spcAft>
                <a:spcPts val="0"/>
              </a:spcAft>
              <a:buNone/>
            </a:pPr>
            <a:endParaRPr lang="en-US" altLang="zh-CN" b="1" dirty="0">
              <a:solidFill>
                <a:schemeClr val="bg2">
                  <a:lumMod val="50000"/>
                </a:schemeClr>
              </a:solidFill>
              <a:latin typeface="等线" panose="02010600030101010101" pitchFamily="2" charset="-122"/>
              <a:ea typeface="等线" panose="02010600030101010101" pitchFamily="2" charset="-122"/>
              <a:cs typeface="Source Sans Pro"/>
              <a:sym typeface="Source Sans Pro"/>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340013" y="1113286"/>
            <a:ext cx="8172423" cy="461665"/>
          </a:xfrm>
          <a:prstGeom prst="rect">
            <a:avLst/>
          </a:prstGeom>
          <a:noFill/>
        </p:spPr>
        <p:txBody>
          <a:bodyPr wrap="square" rtlCol="0">
            <a:spAutoFit/>
          </a:bodyPr>
          <a:lstStyle/>
          <a:p>
            <a:r>
              <a:rPr lang="en-US" altLang="zh-CN" sz="2400" b="1" dirty="0">
                <a:solidFill>
                  <a:srgbClr val="EA5B24"/>
                </a:solidFill>
                <a:latin typeface="微软雅黑" panose="020B0503020204020204" pitchFamily="34" charset="-122"/>
                <a:ea typeface="微软雅黑" panose="020B0503020204020204" pitchFamily="34" charset="-122"/>
              </a:rPr>
              <a:t>What are your dreams?</a:t>
            </a:r>
            <a:endParaRPr lang="zh-CN" altLang="en-US" sz="2400" b="1" dirty="0">
              <a:solidFill>
                <a:srgbClr val="EA5B24"/>
              </a:solidFill>
              <a:latin typeface="微软雅黑" panose="020B0503020204020204" pitchFamily="34" charset="-122"/>
              <a:ea typeface="微软雅黑" panose="020B0503020204020204" pitchFamily="34" charset="-122"/>
            </a:endParaRPr>
          </a:p>
        </p:txBody>
      </p:sp>
      <p:sp>
        <p:nvSpPr>
          <p:cNvPr id="3" name="文本框 2"/>
          <p:cNvSpPr txBox="1"/>
          <p:nvPr/>
        </p:nvSpPr>
        <p:spPr>
          <a:xfrm>
            <a:off x="340013" y="2052900"/>
            <a:ext cx="10215344" cy="3693319"/>
          </a:xfrm>
          <a:prstGeom prst="rect">
            <a:avLst/>
          </a:prstGeom>
          <a:noFill/>
        </p:spPr>
        <p:txBody>
          <a:bodyPr wrap="square">
            <a:spAutoFit/>
          </a:bodyPr>
          <a:lstStyle/>
          <a:p>
            <a:pPr marL="0" lvl="0" indent="0" rtl="0">
              <a:spcBef>
                <a:spcPts val="0"/>
              </a:spcBef>
              <a:spcAft>
                <a:spcPts val="0"/>
              </a:spcAft>
              <a:buNone/>
            </a:pPr>
            <a:r>
              <a:rPr lang="en-US" altLang="zh-CN" b="1" dirty="0">
                <a:solidFill>
                  <a:schemeClr val="bg2">
                    <a:lumMod val="50000"/>
                  </a:schemeClr>
                </a:solidFill>
                <a:latin typeface="等线" panose="02010600030101010101" pitchFamily="2" charset="-122"/>
                <a:ea typeface="等线" panose="02010600030101010101" pitchFamily="2" charset="-122"/>
                <a:cs typeface="Source Sans Pro"/>
                <a:sym typeface="Source Sans Pro"/>
              </a:rPr>
              <a:t>Please tell us about your dreams, which could be:</a:t>
            </a:r>
          </a:p>
          <a:p>
            <a:pPr marL="0" lvl="0" indent="0" rtl="0">
              <a:spcBef>
                <a:spcPts val="0"/>
              </a:spcBef>
              <a:spcAft>
                <a:spcPts val="0"/>
              </a:spcAft>
              <a:buNone/>
            </a:pPr>
            <a:endParaRPr lang="en-US" altLang="zh-CN" b="1" dirty="0">
              <a:solidFill>
                <a:schemeClr val="bg2">
                  <a:lumMod val="50000"/>
                </a:schemeClr>
              </a:solidFill>
              <a:latin typeface="等线" panose="02010600030101010101" pitchFamily="2" charset="-122"/>
              <a:ea typeface="等线" panose="02010600030101010101" pitchFamily="2" charset="-122"/>
              <a:cs typeface="Source Sans Pro"/>
              <a:sym typeface="Source Sans Pro"/>
            </a:endParaRPr>
          </a:p>
          <a:p>
            <a:pPr lvl="0" rtl="0">
              <a:spcBef>
                <a:spcPts val="0"/>
              </a:spcBef>
              <a:spcAft>
                <a:spcPts val="0"/>
              </a:spcAft>
            </a:pPr>
            <a:r>
              <a:rPr lang="en-US" altLang="zh-CN" b="1" dirty="0">
                <a:solidFill>
                  <a:schemeClr val="bg2">
                    <a:lumMod val="50000"/>
                  </a:schemeClr>
                </a:solidFill>
                <a:latin typeface="等线" panose="02010600030101010101" pitchFamily="2" charset="-122"/>
                <a:ea typeface="等线" panose="02010600030101010101" pitchFamily="2" charset="-122"/>
                <a:cs typeface="Source Sans Pro"/>
                <a:sym typeface="Source Sans Pro"/>
              </a:rPr>
              <a:t>1) To learn a CG skill, complete a set of courses.</a:t>
            </a:r>
          </a:p>
          <a:p>
            <a:pPr marL="342900" lvl="0" indent="-342900" rtl="0">
              <a:spcBef>
                <a:spcPts val="0"/>
              </a:spcBef>
              <a:spcAft>
                <a:spcPts val="0"/>
              </a:spcAft>
              <a:buAutoNum type="arabicParenR"/>
            </a:pPr>
            <a:endParaRPr lang="en-US" altLang="zh-CN" b="1" dirty="0">
              <a:solidFill>
                <a:schemeClr val="bg2">
                  <a:lumMod val="50000"/>
                </a:schemeClr>
              </a:solidFill>
              <a:latin typeface="等线" panose="02010600030101010101" pitchFamily="2" charset="-122"/>
              <a:ea typeface="等线" panose="02010600030101010101" pitchFamily="2" charset="-122"/>
              <a:cs typeface="Source Sans Pro"/>
              <a:sym typeface="Source Sans Pro"/>
            </a:endParaRPr>
          </a:p>
          <a:p>
            <a:pPr marL="0" lvl="0" indent="0" rtl="0">
              <a:spcBef>
                <a:spcPts val="0"/>
              </a:spcBef>
              <a:spcAft>
                <a:spcPts val="0"/>
              </a:spcAft>
              <a:buNone/>
            </a:pPr>
            <a:r>
              <a:rPr lang="en-US" altLang="zh-CN" b="1" dirty="0">
                <a:solidFill>
                  <a:schemeClr val="bg2">
                    <a:lumMod val="50000"/>
                  </a:schemeClr>
                </a:solidFill>
                <a:latin typeface="等线" panose="02010600030101010101" pitchFamily="2" charset="-122"/>
                <a:ea typeface="等线" panose="02010600030101010101" pitchFamily="2" charset="-122"/>
                <a:cs typeface="Source Sans Pro"/>
                <a:sym typeface="Source Sans Pro"/>
              </a:rPr>
              <a:t>2) To win a competition award within a CG field.</a:t>
            </a:r>
          </a:p>
          <a:p>
            <a:pPr marL="0" lvl="0" indent="0" rtl="0">
              <a:spcBef>
                <a:spcPts val="0"/>
              </a:spcBef>
              <a:spcAft>
                <a:spcPts val="0"/>
              </a:spcAft>
              <a:buNone/>
            </a:pPr>
            <a:endParaRPr lang="en-US" altLang="zh-CN" b="1" dirty="0">
              <a:solidFill>
                <a:schemeClr val="bg2">
                  <a:lumMod val="50000"/>
                </a:schemeClr>
              </a:solidFill>
              <a:latin typeface="等线" panose="02010600030101010101" pitchFamily="2" charset="-122"/>
              <a:ea typeface="等线" panose="02010600030101010101" pitchFamily="2" charset="-122"/>
              <a:cs typeface="Source Sans Pro"/>
              <a:sym typeface="Source Sans Pro"/>
            </a:endParaRPr>
          </a:p>
          <a:p>
            <a:pPr marL="0" lvl="0" indent="0" rtl="0">
              <a:spcBef>
                <a:spcPts val="0"/>
              </a:spcBef>
              <a:spcAft>
                <a:spcPts val="0"/>
              </a:spcAft>
              <a:buNone/>
            </a:pPr>
            <a:r>
              <a:rPr lang="en-US" altLang="zh-CN" b="1" dirty="0">
                <a:solidFill>
                  <a:schemeClr val="bg2">
                    <a:lumMod val="50000"/>
                  </a:schemeClr>
                </a:solidFill>
                <a:latin typeface="等线" panose="02010600030101010101" pitchFamily="2" charset="-122"/>
                <a:ea typeface="等线" panose="02010600030101010101" pitchFamily="2" charset="-122"/>
                <a:cs typeface="Source Sans Pro"/>
                <a:sym typeface="Source Sans Pro"/>
              </a:rPr>
              <a:t>3) To reach a certain number of followers on social media accounts.</a:t>
            </a:r>
          </a:p>
          <a:p>
            <a:pPr marL="0" lvl="0" indent="0" rtl="0">
              <a:spcBef>
                <a:spcPts val="0"/>
              </a:spcBef>
              <a:spcAft>
                <a:spcPts val="0"/>
              </a:spcAft>
              <a:buNone/>
            </a:pPr>
            <a:endParaRPr lang="en-US" altLang="zh-CN" b="1" dirty="0">
              <a:solidFill>
                <a:schemeClr val="bg2">
                  <a:lumMod val="50000"/>
                </a:schemeClr>
              </a:solidFill>
              <a:latin typeface="等线" panose="02010600030101010101" pitchFamily="2" charset="-122"/>
              <a:ea typeface="等线" panose="02010600030101010101" pitchFamily="2" charset="-122"/>
              <a:cs typeface="Source Sans Pro"/>
              <a:sym typeface="Source Sans Pro"/>
            </a:endParaRPr>
          </a:p>
          <a:p>
            <a:pPr marL="0" lvl="0" indent="0" rtl="0">
              <a:spcBef>
                <a:spcPts val="0"/>
              </a:spcBef>
              <a:spcAft>
                <a:spcPts val="0"/>
              </a:spcAft>
              <a:buNone/>
            </a:pPr>
            <a:r>
              <a:rPr lang="en-US" altLang="zh-CN" b="1" dirty="0">
                <a:solidFill>
                  <a:schemeClr val="bg2">
                    <a:lumMod val="50000"/>
                  </a:schemeClr>
                </a:solidFill>
                <a:latin typeface="等线" panose="02010600030101010101" pitchFamily="2" charset="-122"/>
                <a:ea typeface="等线" panose="02010600030101010101" pitchFamily="2" charset="-122"/>
                <a:cs typeface="Source Sans Pro"/>
                <a:sym typeface="Source Sans Pro"/>
              </a:rPr>
              <a:t>4) To complete a project that you lead/participate in.</a:t>
            </a:r>
          </a:p>
          <a:p>
            <a:pPr marL="0" lvl="0" indent="0" rtl="0">
              <a:spcBef>
                <a:spcPts val="0"/>
              </a:spcBef>
              <a:spcAft>
                <a:spcPts val="0"/>
              </a:spcAft>
              <a:buNone/>
            </a:pPr>
            <a:endParaRPr lang="en-US" altLang="zh-CN" b="1" dirty="0">
              <a:solidFill>
                <a:schemeClr val="bg2">
                  <a:lumMod val="50000"/>
                </a:schemeClr>
              </a:solidFill>
              <a:latin typeface="等线" panose="02010600030101010101" pitchFamily="2" charset="-122"/>
              <a:ea typeface="等线" panose="02010600030101010101" pitchFamily="2" charset="-122"/>
              <a:cs typeface="Source Sans Pro"/>
              <a:sym typeface="Source Sans Pro"/>
            </a:endParaRPr>
          </a:p>
          <a:p>
            <a:pPr marL="0" lvl="0" indent="0" rtl="0">
              <a:spcBef>
                <a:spcPts val="0"/>
              </a:spcBef>
              <a:spcAft>
                <a:spcPts val="0"/>
              </a:spcAft>
              <a:buNone/>
            </a:pPr>
            <a:r>
              <a:rPr lang="en-US" altLang="zh-CN" b="1" dirty="0">
                <a:solidFill>
                  <a:schemeClr val="bg2">
                    <a:lumMod val="50000"/>
                  </a:schemeClr>
                </a:solidFill>
                <a:latin typeface="等线" panose="02010600030101010101" pitchFamily="2" charset="-122"/>
                <a:ea typeface="等线" panose="02010600030101010101" pitchFamily="2" charset="-122"/>
                <a:cs typeface="Source Sans Pro"/>
                <a:sym typeface="Source Sans Pro"/>
              </a:rPr>
              <a:t>etc.</a:t>
            </a:r>
          </a:p>
          <a:p>
            <a:pPr marL="0" lvl="0" indent="0" rtl="0">
              <a:spcBef>
                <a:spcPts val="0"/>
              </a:spcBef>
              <a:spcAft>
                <a:spcPts val="0"/>
              </a:spcAft>
              <a:buNone/>
            </a:pPr>
            <a:endParaRPr lang="en-US" altLang="zh-CN" b="1" dirty="0">
              <a:solidFill>
                <a:schemeClr val="bg2">
                  <a:lumMod val="50000"/>
                </a:schemeClr>
              </a:solidFill>
              <a:latin typeface="等线" panose="02010600030101010101" pitchFamily="2" charset="-122"/>
              <a:ea typeface="等线" panose="02010600030101010101" pitchFamily="2" charset="-122"/>
              <a:cs typeface="Source Sans Pro"/>
              <a:sym typeface="Source Sans Pro"/>
            </a:endParaRPr>
          </a:p>
          <a:p>
            <a:pPr marL="0" lvl="0" indent="0" rtl="0">
              <a:spcBef>
                <a:spcPts val="0"/>
              </a:spcBef>
              <a:spcAft>
                <a:spcPts val="0"/>
              </a:spcAft>
              <a:buNone/>
            </a:pPr>
            <a:r>
              <a:rPr lang="en-US" altLang="zh-CN" b="1" dirty="0">
                <a:solidFill>
                  <a:schemeClr val="bg2">
                    <a:lumMod val="50000"/>
                  </a:schemeClr>
                </a:solidFill>
                <a:highlight>
                  <a:srgbClr val="FFFF00"/>
                </a:highlight>
                <a:latin typeface="等线" panose="02010600030101010101" pitchFamily="2" charset="-122"/>
                <a:ea typeface="等线" panose="02010600030101010101" pitchFamily="2" charset="-122"/>
                <a:cs typeface="Source Sans Pro"/>
                <a:sym typeface="Source Sans Pro"/>
              </a:rPr>
              <a:t>The more specific your dreams are, the better your application will be.</a:t>
            </a:r>
          </a:p>
        </p:txBody>
      </p:sp>
      <p:sp>
        <p:nvSpPr>
          <p:cNvPr id="4" name="星形: 五角 3">
            <a:extLst>
              <a:ext uri="{FF2B5EF4-FFF2-40B4-BE49-F238E27FC236}">
                <a16:creationId xmlns:a16="http://schemas.microsoft.com/office/drawing/2014/main" id="{31C6B5E2-4F3E-42A6-BD70-4C5AB487223C}"/>
              </a:ext>
            </a:extLst>
          </p:cNvPr>
          <p:cNvSpPr/>
          <p:nvPr/>
        </p:nvSpPr>
        <p:spPr>
          <a:xfrm>
            <a:off x="4068698" y="1165355"/>
            <a:ext cx="357526" cy="357526"/>
          </a:xfrm>
          <a:prstGeom prst="star5">
            <a:avLst/>
          </a:prstGeom>
          <a:solidFill>
            <a:srgbClr val="EA5B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360216" y="1134188"/>
            <a:ext cx="8172423" cy="461665"/>
          </a:xfrm>
          <a:prstGeom prst="rect">
            <a:avLst/>
          </a:prstGeom>
          <a:noFill/>
        </p:spPr>
        <p:txBody>
          <a:bodyPr wrap="square" rtlCol="0">
            <a:spAutoFit/>
          </a:bodyPr>
          <a:lstStyle/>
          <a:p>
            <a:r>
              <a:rPr lang="en-US" altLang="zh-CN" sz="2400" b="1" dirty="0">
                <a:latin typeface="微软雅黑" panose="020B0503020204020204" pitchFamily="34" charset="-122"/>
                <a:ea typeface="微软雅黑" panose="020B0503020204020204" pitchFamily="34" charset="-122"/>
              </a:rPr>
              <a:t>What values do your dreams represent?</a:t>
            </a:r>
            <a:endParaRPr lang="zh-CN" altLang="en-US" sz="2400" b="1" dirty="0">
              <a:latin typeface="微软雅黑" panose="020B0503020204020204" pitchFamily="34" charset="-122"/>
              <a:ea typeface="微软雅黑" panose="020B0503020204020204" pitchFamily="34" charset="-122"/>
            </a:endParaRPr>
          </a:p>
        </p:txBody>
      </p:sp>
      <p:sp>
        <p:nvSpPr>
          <p:cNvPr id="3" name="文本框 2"/>
          <p:cNvSpPr txBox="1"/>
          <p:nvPr/>
        </p:nvSpPr>
        <p:spPr>
          <a:xfrm>
            <a:off x="360215" y="2011607"/>
            <a:ext cx="9956601" cy="4247317"/>
          </a:xfrm>
          <a:prstGeom prst="rect">
            <a:avLst/>
          </a:prstGeom>
          <a:noFill/>
        </p:spPr>
        <p:txBody>
          <a:bodyPr wrap="square">
            <a:spAutoFit/>
          </a:bodyPr>
          <a:lstStyle/>
          <a:p>
            <a:pPr marL="0" lvl="0" indent="0" rtl="0">
              <a:spcBef>
                <a:spcPts val="0"/>
              </a:spcBef>
              <a:spcAft>
                <a:spcPts val="0"/>
              </a:spcAft>
              <a:buNone/>
            </a:pPr>
            <a:r>
              <a:rPr lang="en-US" altLang="zh-CN" b="1" dirty="0">
                <a:solidFill>
                  <a:schemeClr val="bg2">
                    <a:lumMod val="50000"/>
                  </a:schemeClr>
                </a:solidFill>
                <a:latin typeface="等线" panose="02010600030101010101" pitchFamily="2" charset="-122"/>
                <a:ea typeface="等线" panose="02010600030101010101" pitchFamily="2" charset="-122"/>
                <a:cs typeface="Source Sans Pro"/>
                <a:sym typeface="Source Sans Pro"/>
              </a:rPr>
              <a:t>Please present your dreams as the focus of this proposal</a:t>
            </a:r>
          </a:p>
          <a:p>
            <a:pPr marL="0" lvl="0" indent="0" rtl="0">
              <a:spcBef>
                <a:spcPts val="0"/>
              </a:spcBef>
              <a:spcAft>
                <a:spcPts val="0"/>
              </a:spcAft>
              <a:buNone/>
            </a:pPr>
            <a:endParaRPr lang="en-US" altLang="zh-CN" b="1" dirty="0">
              <a:solidFill>
                <a:schemeClr val="bg2">
                  <a:lumMod val="50000"/>
                </a:schemeClr>
              </a:solidFill>
              <a:latin typeface="等线" panose="02010600030101010101" pitchFamily="2" charset="-122"/>
              <a:ea typeface="等线" panose="02010600030101010101" pitchFamily="2" charset="-122"/>
              <a:cs typeface="Source Sans Pro"/>
              <a:sym typeface="Source Sans Pro"/>
            </a:endParaRPr>
          </a:p>
          <a:p>
            <a:pPr marL="0" lvl="0" indent="0" rtl="0">
              <a:spcBef>
                <a:spcPts val="0"/>
              </a:spcBef>
              <a:spcAft>
                <a:spcPts val="0"/>
              </a:spcAft>
              <a:buNone/>
            </a:pPr>
            <a:r>
              <a:rPr lang="en-US" altLang="zh-CN" b="1" dirty="0">
                <a:solidFill>
                  <a:schemeClr val="bg2">
                    <a:lumMod val="50000"/>
                  </a:schemeClr>
                </a:solidFill>
                <a:latin typeface="等线" panose="02010600030101010101" pitchFamily="2" charset="-122"/>
                <a:ea typeface="等线" panose="02010600030101010101" pitchFamily="2" charset="-122"/>
                <a:cs typeface="Source Sans Pro"/>
                <a:sym typeface="Source Sans Pro"/>
              </a:rPr>
              <a:t>Here are some questions that we think might inspire you</a:t>
            </a:r>
            <a:r>
              <a:rPr lang="zh-CN" altLang="en-US" b="1" dirty="0">
                <a:solidFill>
                  <a:schemeClr val="bg2">
                    <a:lumMod val="50000"/>
                  </a:schemeClr>
                </a:solidFill>
                <a:latin typeface="等线" panose="02010600030101010101" pitchFamily="2" charset="-122"/>
                <a:ea typeface="等线" panose="02010600030101010101" pitchFamily="2" charset="-122"/>
                <a:cs typeface="Source Sans Pro"/>
                <a:sym typeface="Source Sans Pro"/>
              </a:rPr>
              <a:t>：</a:t>
            </a:r>
            <a:endParaRPr lang="en-US" altLang="zh-CN" b="1" dirty="0">
              <a:solidFill>
                <a:schemeClr val="bg2">
                  <a:lumMod val="50000"/>
                </a:schemeClr>
              </a:solidFill>
              <a:latin typeface="等线" panose="02010600030101010101" pitchFamily="2" charset="-122"/>
              <a:ea typeface="等线" panose="02010600030101010101" pitchFamily="2" charset="-122"/>
              <a:cs typeface="Source Sans Pro"/>
              <a:sym typeface="Source Sans Pro"/>
            </a:endParaRPr>
          </a:p>
          <a:p>
            <a:pPr marL="0" lvl="0" indent="0" rtl="0">
              <a:spcBef>
                <a:spcPts val="0"/>
              </a:spcBef>
              <a:spcAft>
                <a:spcPts val="0"/>
              </a:spcAft>
              <a:buNone/>
            </a:pPr>
            <a:endParaRPr lang="zh-CN" altLang="en-US" b="1" dirty="0">
              <a:solidFill>
                <a:schemeClr val="bg2">
                  <a:lumMod val="50000"/>
                </a:schemeClr>
              </a:solidFill>
              <a:latin typeface="等线" panose="02010600030101010101" pitchFamily="2" charset="-122"/>
              <a:ea typeface="等线" panose="02010600030101010101" pitchFamily="2" charset="-122"/>
              <a:cs typeface="Source Sans Pro"/>
              <a:sym typeface="Source Sans Pro"/>
            </a:endParaRPr>
          </a:p>
          <a:p>
            <a:pPr marL="0" lvl="0" indent="0" rtl="0">
              <a:spcBef>
                <a:spcPts val="0"/>
              </a:spcBef>
              <a:spcAft>
                <a:spcPts val="0"/>
              </a:spcAft>
              <a:buNone/>
            </a:pPr>
            <a:r>
              <a:rPr lang="en-US" altLang="zh-CN" b="1" dirty="0">
                <a:solidFill>
                  <a:schemeClr val="bg2">
                    <a:lumMod val="50000"/>
                  </a:schemeClr>
                </a:solidFill>
                <a:latin typeface="等线" panose="02010600030101010101" pitchFamily="2" charset="-122"/>
                <a:ea typeface="等线" panose="02010600030101010101" pitchFamily="2" charset="-122"/>
                <a:cs typeface="Source Sans Pro"/>
                <a:sym typeface="Source Sans Pro"/>
              </a:rPr>
              <a:t>1</a:t>
            </a:r>
            <a:r>
              <a:rPr lang="zh-CN" altLang="en-US" b="1" dirty="0">
                <a:solidFill>
                  <a:schemeClr val="bg2">
                    <a:lumMod val="50000"/>
                  </a:schemeClr>
                </a:solidFill>
                <a:latin typeface="等线" panose="02010600030101010101" pitchFamily="2" charset="-122"/>
                <a:ea typeface="等线" panose="02010600030101010101" pitchFamily="2" charset="-122"/>
                <a:cs typeface="Source Sans Pro"/>
                <a:sym typeface="Source Sans Pro"/>
              </a:rPr>
              <a:t>）</a:t>
            </a:r>
            <a:r>
              <a:rPr lang="en-US" altLang="zh-CN" b="1" dirty="0">
                <a:solidFill>
                  <a:schemeClr val="bg2">
                    <a:lumMod val="50000"/>
                  </a:schemeClr>
                </a:solidFill>
                <a:latin typeface="等线" panose="02010600030101010101" pitchFamily="2" charset="-122"/>
                <a:ea typeface="等线" panose="02010600030101010101" pitchFamily="2" charset="-122"/>
                <a:cs typeface="Source Sans Pro"/>
                <a:sym typeface="Source Sans Pro"/>
              </a:rPr>
              <a:t>Why do you have this dream?</a:t>
            </a:r>
          </a:p>
          <a:p>
            <a:pPr marL="0" lvl="0" indent="0" rtl="0">
              <a:spcBef>
                <a:spcPts val="0"/>
              </a:spcBef>
              <a:spcAft>
                <a:spcPts val="0"/>
              </a:spcAft>
              <a:buNone/>
            </a:pPr>
            <a:endParaRPr lang="en-US" altLang="zh-CN" b="1" dirty="0">
              <a:solidFill>
                <a:schemeClr val="bg2">
                  <a:lumMod val="50000"/>
                </a:schemeClr>
              </a:solidFill>
              <a:latin typeface="等线" panose="02010600030101010101" pitchFamily="2" charset="-122"/>
              <a:ea typeface="等线" panose="02010600030101010101" pitchFamily="2" charset="-122"/>
              <a:cs typeface="Source Sans Pro"/>
              <a:sym typeface="Source Sans Pro"/>
            </a:endParaRPr>
          </a:p>
          <a:p>
            <a:pPr marL="0" lvl="0" indent="0" rtl="0">
              <a:spcBef>
                <a:spcPts val="0"/>
              </a:spcBef>
              <a:spcAft>
                <a:spcPts val="0"/>
              </a:spcAft>
              <a:buNone/>
            </a:pPr>
            <a:r>
              <a:rPr lang="en-US" altLang="zh-CN" b="1" dirty="0">
                <a:solidFill>
                  <a:schemeClr val="bg2">
                    <a:lumMod val="50000"/>
                  </a:schemeClr>
                </a:solidFill>
                <a:latin typeface="等线" panose="02010600030101010101" pitchFamily="2" charset="-122"/>
                <a:ea typeface="等线" panose="02010600030101010101" pitchFamily="2" charset="-122"/>
                <a:cs typeface="Source Sans Pro"/>
                <a:sym typeface="Source Sans Pro"/>
              </a:rPr>
              <a:t>2</a:t>
            </a:r>
            <a:r>
              <a:rPr lang="zh-CN" altLang="en-US" b="1" dirty="0">
                <a:solidFill>
                  <a:schemeClr val="bg2">
                    <a:lumMod val="50000"/>
                  </a:schemeClr>
                </a:solidFill>
                <a:latin typeface="等线" panose="02010600030101010101" pitchFamily="2" charset="-122"/>
                <a:ea typeface="等线" panose="02010600030101010101" pitchFamily="2" charset="-122"/>
                <a:cs typeface="Source Sans Pro"/>
                <a:sym typeface="Source Sans Pro"/>
              </a:rPr>
              <a:t>）</a:t>
            </a:r>
            <a:r>
              <a:rPr lang="en-US" altLang="zh-CN" b="1" dirty="0">
                <a:solidFill>
                  <a:schemeClr val="bg2">
                    <a:lumMod val="50000"/>
                  </a:schemeClr>
                </a:solidFill>
                <a:latin typeface="等线" panose="02010600030101010101" pitchFamily="2" charset="-122"/>
                <a:ea typeface="等线" panose="02010600030101010101" pitchFamily="2" charset="-122"/>
                <a:cs typeface="Source Sans Pro"/>
                <a:sym typeface="Source Sans Pro"/>
              </a:rPr>
              <a:t>What does this dream mean to you?</a:t>
            </a:r>
          </a:p>
          <a:p>
            <a:pPr marL="0" lvl="0" indent="0" rtl="0">
              <a:spcBef>
                <a:spcPts val="0"/>
              </a:spcBef>
              <a:spcAft>
                <a:spcPts val="0"/>
              </a:spcAft>
              <a:buNone/>
            </a:pPr>
            <a:endParaRPr lang="en-US" altLang="zh-CN" b="1" dirty="0">
              <a:solidFill>
                <a:schemeClr val="bg2">
                  <a:lumMod val="50000"/>
                </a:schemeClr>
              </a:solidFill>
              <a:latin typeface="等线" panose="02010600030101010101" pitchFamily="2" charset="-122"/>
              <a:ea typeface="等线" panose="02010600030101010101" pitchFamily="2" charset="-122"/>
              <a:cs typeface="Source Sans Pro"/>
              <a:sym typeface="Source Sans Pro"/>
            </a:endParaRPr>
          </a:p>
          <a:p>
            <a:pPr marL="0" lvl="0" indent="0" rtl="0">
              <a:spcBef>
                <a:spcPts val="0"/>
              </a:spcBef>
              <a:spcAft>
                <a:spcPts val="0"/>
              </a:spcAft>
              <a:buNone/>
            </a:pPr>
            <a:r>
              <a:rPr lang="en-US" altLang="zh-CN" b="1" dirty="0">
                <a:solidFill>
                  <a:schemeClr val="bg2">
                    <a:lumMod val="50000"/>
                  </a:schemeClr>
                </a:solidFill>
                <a:latin typeface="等线" panose="02010600030101010101" pitchFamily="2" charset="-122"/>
                <a:ea typeface="等线" panose="02010600030101010101" pitchFamily="2" charset="-122"/>
                <a:cs typeface="Source Sans Pro"/>
                <a:sym typeface="Source Sans Pro"/>
              </a:rPr>
              <a:t>Also, does your dream/project have </a:t>
            </a:r>
            <a:r>
              <a:rPr lang="en-US" altLang="zh-CN" b="1" dirty="0">
                <a:solidFill>
                  <a:schemeClr val="bg2">
                    <a:lumMod val="50000"/>
                  </a:schemeClr>
                </a:solidFill>
                <a:highlight>
                  <a:srgbClr val="FFFF00"/>
                </a:highlight>
                <a:latin typeface="等线" panose="02010600030101010101" pitchFamily="2" charset="-122"/>
                <a:ea typeface="等线" panose="02010600030101010101" pitchFamily="2" charset="-122"/>
                <a:cs typeface="Source Sans Pro"/>
                <a:sym typeface="Source Sans Pro"/>
              </a:rPr>
              <a:t>social value</a:t>
            </a:r>
            <a:r>
              <a:rPr lang="en-US" altLang="zh-CN" b="1" dirty="0">
                <a:solidFill>
                  <a:schemeClr val="bg2">
                    <a:lumMod val="50000"/>
                  </a:schemeClr>
                </a:solidFill>
                <a:latin typeface="等线" panose="02010600030101010101" pitchFamily="2" charset="-122"/>
                <a:ea typeface="等线" panose="02010600030101010101" pitchFamily="2" charset="-122"/>
                <a:cs typeface="Source Sans Pro"/>
                <a:sym typeface="Source Sans Pro"/>
              </a:rPr>
              <a:t>? For example</a:t>
            </a:r>
            <a:r>
              <a:rPr lang="zh-CN" altLang="en-US" b="1" dirty="0">
                <a:solidFill>
                  <a:schemeClr val="bg2">
                    <a:lumMod val="50000"/>
                  </a:schemeClr>
                </a:solidFill>
                <a:latin typeface="等线" panose="02010600030101010101" pitchFamily="2" charset="-122"/>
                <a:ea typeface="等线" panose="02010600030101010101" pitchFamily="2" charset="-122"/>
                <a:cs typeface="Source Sans Pro"/>
                <a:sym typeface="Source Sans Pro"/>
              </a:rPr>
              <a:t>：</a:t>
            </a:r>
            <a:endParaRPr lang="en-US" altLang="zh-CN" b="1" dirty="0">
              <a:solidFill>
                <a:schemeClr val="bg2">
                  <a:lumMod val="50000"/>
                </a:schemeClr>
              </a:solidFill>
              <a:latin typeface="等线" panose="02010600030101010101" pitchFamily="2" charset="-122"/>
              <a:ea typeface="等线" panose="02010600030101010101" pitchFamily="2" charset="-122"/>
              <a:cs typeface="Source Sans Pro"/>
              <a:sym typeface="Source Sans Pro"/>
            </a:endParaRPr>
          </a:p>
          <a:p>
            <a:pPr marL="0" lvl="0" indent="0" rtl="0">
              <a:spcBef>
                <a:spcPts val="0"/>
              </a:spcBef>
              <a:spcAft>
                <a:spcPts val="0"/>
              </a:spcAft>
              <a:buNone/>
            </a:pPr>
            <a:endParaRPr lang="zh-CN" altLang="en-US" b="1" dirty="0">
              <a:solidFill>
                <a:schemeClr val="bg2">
                  <a:lumMod val="50000"/>
                </a:schemeClr>
              </a:solidFill>
              <a:latin typeface="等线" panose="02010600030101010101" pitchFamily="2" charset="-122"/>
              <a:ea typeface="等线" panose="02010600030101010101" pitchFamily="2" charset="-122"/>
              <a:cs typeface="Source Sans Pro"/>
              <a:sym typeface="Source Sans Pro"/>
            </a:endParaRPr>
          </a:p>
          <a:p>
            <a:pPr marL="0" lvl="0" indent="0" rtl="0">
              <a:spcBef>
                <a:spcPts val="0"/>
              </a:spcBef>
              <a:spcAft>
                <a:spcPts val="0"/>
              </a:spcAft>
              <a:buNone/>
            </a:pPr>
            <a:r>
              <a:rPr lang="en-US" altLang="zh-CN" b="1" dirty="0">
                <a:solidFill>
                  <a:schemeClr val="bg2">
                    <a:lumMod val="50000"/>
                  </a:schemeClr>
                </a:solidFill>
                <a:latin typeface="等线" panose="02010600030101010101" pitchFamily="2" charset="-122"/>
                <a:ea typeface="等线" panose="02010600030101010101" pitchFamily="2" charset="-122"/>
                <a:cs typeface="Source Sans Pro"/>
                <a:sym typeface="Source Sans Pro"/>
              </a:rPr>
              <a:t>1</a:t>
            </a:r>
            <a:r>
              <a:rPr lang="zh-CN" altLang="en-US" b="1" dirty="0">
                <a:solidFill>
                  <a:schemeClr val="bg2">
                    <a:lumMod val="50000"/>
                  </a:schemeClr>
                </a:solidFill>
                <a:latin typeface="等线" panose="02010600030101010101" pitchFamily="2" charset="-122"/>
                <a:ea typeface="等线" panose="02010600030101010101" pitchFamily="2" charset="-122"/>
                <a:cs typeface="Source Sans Pro"/>
                <a:sym typeface="Source Sans Pro"/>
              </a:rPr>
              <a:t>）</a:t>
            </a:r>
            <a:r>
              <a:rPr lang="en-US" altLang="zh-CN" b="1" dirty="0">
                <a:solidFill>
                  <a:schemeClr val="bg2">
                    <a:lumMod val="50000"/>
                  </a:schemeClr>
                </a:solidFill>
                <a:latin typeface="等线" panose="02010600030101010101" pitchFamily="2" charset="-122"/>
                <a:ea typeface="等线" panose="02010600030101010101" pitchFamily="2" charset="-122"/>
                <a:cs typeface="Source Sans Pro"/>
                <a:sym typeface="Source Sans Pro"/>
              </a:rPr>
              <a:t>How will your dream contribute to society?</a:t>
            </a:r>
          </a:p>
          <a:p>
            <a:pPr marL="0" lvl="0" indent="0" rtl="0">
              <a:spcBef>
                <a:spcPts val="0"/>
              </a:spcBef>
              <a:spcAft>
                <a:spcPts val="0"/>
              </a:spcAft>
              <a:buNone/>
            </a:pPr>
            <a:endParaRPr lang="en-US" altLang="zh-CN" b="1" dirty="0">
              <a:solidFill>
                <a:schemeClr val="bg2">
                  <a:lumMod val="50000"/>
                </a:schemeClr>
              </a:solidFill>
              <a:latin typeface="等线" panose="02010600030101010101" pitchFamily="2" charset="-122"/>
              <a:ea typeface="等线" panose="02010600030101010101" pitchFamily="2" charset="-122"/>
              <a:cs typeface="Source Sans Pro"/>
              <a:sym typeface="Source Sans Pro"/>
            </a:endParaRPr>
          </a:p>
          <a:p>
            <a:pPr marL="0" lvl="0" indent="0" rtl="0">
              <a:spcBef>
                <a:spcPts val="0"/>
              </a:spcBef>
              <a:spcAft>
                <a:spcPts val="0"/>
              </a:spcAft>
              <a:buNone/>
            </a:pPr>
            <a:r>
              <a:rPr lang="en-US" altLang="zh-CN" b="1" dirty="0">
                <a:solidFill>
                  <a:schemeClr val="bg2">
                    <a:lumMod val="50000"/>
                  </a:schemeClr>
                </a:solidFill>
                <a:latin typeface="等线" panose="02010600030101010101" pitchFamily="2" charset="-122"/>
                <a:ea typeface="等线" panose="02010600030101010101" pitchFamily="2" charset="-122"/>
                <a:cs typeface="Source Sans Pro"/>
                <a:sym typeface="Source Sans Pro"/>
              </a:rPr>
              <a:t>2</a:t>
            </a:r>
            <a:r>
              <a:rPr lang="zh-CN" altLang="en-US" b="1" dirty="0">
                <a:solidFill>
                  <a:schemeClr val="bg2">
                    <a:lumMod val="50000"/>
                  </a:schemeClr>
                </a:solidFill>
                <a:latin typeface="等线" panose="02010600030101010101" pitchFamily="2" charset="-122"/>
                <a:ea typeface="等线" panose="02010600030101010101" pitchFamily="2" charset="-122"/>
                <a:cs typeface="Source Sans Pro"/>
                <a:sym typeface="Source Sans Pro"/>
              </a:rPr>
              <a:t>）</a:t>
            </a:r>
            <a:r>
              <a:rPr lang="en-US" altLang="zh-CN" b="1" dirty="0">
                <a:solidFill>
                  <a:schemeClr val="bg2">
                    <a:lumMod val="50000"/>
                  </a:schemeClr>
                </a:solidFill>
                <a:latin typeface="等线" panose="02010600030101010101" pitchFamily="2" charset="-122"/>
                <a:ea typeface="等线" panose="02010600030101010101" pitchFamily="2" charset="-122"/>
                <a:cs typeface="Source Sans Pro"/>
                <a:sym typeface="Source Sans Pro"/>
              </a:rPr>
              <a:t>Does your dream represent the values of any particular group? Which ones?</a:t>
            </a:r>
          </a:p>
          <a:p>
            <a:pPr marL="0" lvl="0" indent="0" rtl="0">
              <a:spcBef>
                <a:spcPts val="0"/>
              </a:spcBef>
              <a:spcAft>
                <a:spcPts val="0"/>
              </a:spcAft>
              <a:buNone/>
            </a:pPr>
            <a:r>
              <a:rPr lang="en-US" altLang="zh-CN" b="1" dirty="0">
                <a:solidFill>
                  <a:schemeClr val="bg2">
                    <a:lumMod val="50000"/>
                  </a:schemeClr>
                </a:solidFill>
                <a:latin typeface="等线" panose="02010600030101010101" pitchFamily="2" charset="-122"/>
                <a:ea typeface="等线" panose="02010600030101010101" pitchFamily="2" charset="-122"/>
                <a:cs typeface="Source Sans Pro"/>
                <a:sym typeface="Source Sans Pro"/>
              </a:rPr>
              <a:t> </a:t>
            </a:r>
          </a:p>
          <a:p>
            <a:pPr marL="0" lvl="0" indent="0" rtl="0">
              <a:spcBef>
                <a:spcPts val="0"/>
              </a:spcBef>
              <a:spcAft>
                <a:spcPts val="0"/>
              </a:spcAft>
              <a:buNone/>
            </a:pPr>
            <a:r>
              <a:rPr lang="en-US" altLang="zh-CN" b="1" dirty="0">
                <a:solidFill>
                  <a:schemeClr val="bg2">
                    <a:lumMod val="50000"/>
                  </a:schemeClr>
                </a:solidFill>
                <a:latin typeface="等线" panose="02010600030101010101" pitchFamily="2" charset="-122"/>
                <a:ea typeface="等线" panose="02010600030101010101" pitchFamily="2" charset="-122"/>
                <a:cs typeface="Source Sans Pro"/>
                <a:sym typeface="Source Sans Pro"/>
              </a:rPr>
              <a:t>etc.</a:t>
            </a:r>
          </a:p>
        </p:txBody>
      </p:sp>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KSO_WM_TEMPLATE_THUMBS_INDEX" val="1"/>
  <p:tag name="KSO_WM_SLIDE_ID" val="custom20187308_1"/>
  <p:tag name="KSO_WM_TEMPLATE_SUBCATEGORY" val="0"/>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187308"/>
  <p:tag name="KSO_WM_SLIDE_LAYOUT" val="a_b"/>
  <p:tag name="KSO_WM_SLIDE_LAYOUT_CNT" val="1_1"/>
</p:tagLst>
</file>

<file path=ppt/theme/theme1.xml><?xml version="1.0" encoding="utf-8"?>
<a:theme xmlns:a="http://schemas.openxmlformats.org/drawingml/2006/main" name="自定义设计方案">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919</TotalTime>
  <Words>1329</Words>
  <Application>Microsoft Office PowerPoint</Application>
  <PresentationFormat>宽屏</PresentationFormat>
  <Paragraphs>217</Paragraphs>
  <Slides>13</Slides>
  <Notes>2</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13</vt:i4>
      </vt:variant>
    </vt:vector>
  </HeadingPairs>
  <TitlesOfParts>
    <vt:vector size="21" baseType="lpstr">
      <vt:lpstr>等线</vt:lpstr>
      <vt:lpstr>等线 Light</vt:lpstr>
      <vt:lpstr>微软雅黑</vt:lpstr>
      <vt:lpstr>Arial</vt:lpstr>
      <vt:lpstr>Bahnschrift SemiCondensed</vt:lpstr>
      <vt:lpstr>Calibri</vt:lpstr>
      <vt:lpstr>Wingdings</vt:lpstr>
      <vt:lpstr>自定义设计方案</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wu xuanhang</dc:creator>
  <cp:lastModifiedBy>wu xuanhang</cp:lastModifiedBy>
  <cp:revision>139</cp:revision>
  <dcterms:created xsi:type="dcterms:W3CDTF">2021-01-11T07:35:00Z</dcterms:created>
  <dcterms:modified xsi:type="dcterms:W3CDTF">2021-07-30T02:25:43Z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2052-11.1.0.10132</vt:lpwstr>
  </property>
</Properties>
</file>